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56" r:id="rId2"/>
    <p:sldId id="257" r:id="rId3"/>
    <p:sldId id="258" r:id="rId4"/>
    <p:sldId id="259" r:id="rId5"/>
    <p:sldId id="260" r:id="rId6"/>
    <p:sldId id="261" r:id="rId7"/>
    <p:sldId id="264" r:id="rId8"/>
    <p:sldId id="263" r:id="rId9"/>
    <p:sldId id="29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60"/>
  </p:normalViewPr>
  <p:slideViewPr>
    <p:cSldViewPr snapToGrid="0">
      <p:cViewPr>
        <p:scale>
          <a:sx n="59" d="100"/>
          <a:sy n="59" d="100"/>
        </p:scale>
        <p:origin x="1218"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5.3183562992125982E-2"/>
          <c:y val="0.10966996126538132"/>
          <c:w val="0.94681643700787399"/>
          <c:h val="0.78422940549769893"/>
        </c:manualLayout>
      </c:layout>
      <c:barChart>
        <c:barDir val="col"/>
        <c:grouping val="clustered"/>
        <c:varyColors val="0"/>
        <c:ser>
          <c:idx val="0"/>
          <c:order val="0"/>
          <c:tx>
            <c:strRef>
              <c:f>Sheet1!$B$1</c:f>
              <c:strCache>
                <c:ptCount val="1"/>
                <c:pt idx="0">
                  <c:v>Series 1</c:v>
                </c:pt>
              </c:strCache>
            </c:strRef>
          </c:tx>
          <c:spPr>
            <a:gradFill rotWithShape="1">
              <a:gsLst>
                <a:gs pos="0">
                  <a:schemeClr val="accent1">
                    <a:tint val="83000"/>
                    <a:satMod val="100000"/>
                    <a:lumMod val="100000"/>
                  </a:schemeClr>
                </a:gs>
                <a:gs pos="100000">
                  <a:schemeClr val="accent1">
                    <a:tint val="61000"/>
                    <a:satMod val="150000"/>
                    <a:lumMod val="100000"/>
                  </a:schemeClr>
                </a:gs>
              </a:gsLst>
              <a:path path="circle">
                <a:fillToRect l="100000" t="100000" r="100000" b="100000"/>
              </a:path>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928-4106-BF14-0B571655F320}"/>
            </c:ext>
          </c:extLst>
        </c:ser>
        <c:ser>
          <c:idx val="1"/>
          <c:order val="1"/>
          <c:tx>
            <c:strRef>
              <c:f>Sheet1!$C$1</c:f>
              <c:strCache>
                <c:ptCount val="1"/>
                <c:pt idx="0">
                  <c:v>Series 2</c:v>
                </c:pt>
              </c:strCache>
            </c:strRef>
          </c:tx>
          <c:spPr>
            <a:gradFill rotWithShape="1">
              <a:gsLst>
                <a:gs pos="0">
                  <a:schemeClr val="accent2">
                    <a:tint val="83000"/>
                    <a:satMod val="100000"/>
                    <a:lumMod val="100000"/>
                  </a:schemeClr>
                </a:gs>
                <a:gs pos="100000">
                  <a:schemeClr val="accent2">
                    <a:tint val="61000"/>
                    <a:satMod val="150000"/>
                    <a:lumMod val="100000"/>
                  </a:schemeClr>
                </a:gs>
              </a:gsLst>
              <a:path path="circle">
                <a:fillToRect l="100000" t="100000" r="100000" b="100000"/>
              </a:path>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928-4106-BF14-0B571655F320}"/>
            </c:ext>
          </c:extLst>
        </c:ser>
        <c:ser>
          <c:idx val="2"/>
          <c:order val="2"/>
          <c:tx>
            <c:strRef>
              <c:f>Sheet1!$D$1</c:f>
              <c:strCache>
                <c:ptCount val="1"/>
                <c:pt idx="0">
                  <c:v>Series 3</c:v>
                </c:pt>
              </c:strCache>
            </c:strRef>
          </c:tx>
          <c:spPr>
            <a:gradFill rotWithShape="1">
              <a:gsLst>
                <a:gs pos="0">
                  <a:schemeClr val="accent3">
                    <a:tint val="83000"/>
                    <a:satMod val="100000"/>
                    <a:lumMod val="100000"/>
                  </a:schemeClr>
                </a:gs>
                <a:gs pos="100000">
                  <a:schemeClr val="accent3">
                    <a:tint val="61000"/>
                    <a:satMod val="150000"/>
                    <a:lumMod val="100000"/>
                  </a:schemeClr>
                </a:gs>
              </a:gsLst>
              <a:path path="circle">
                <a:fillToRect l="100000" t="100000" r="100000" b="100000"/>
              </a:path>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928-4106-BF14-0B571655F320}"/>
            </c:ext>
          </c:extLst>
        </c:ser>
        <c:dLbls>
          <c:dLblPos val="outEnd"/>
          <c:showLegendKey val="0"/>
          <c:showVal val="1"/>
          <c:showCatName val="0"/>
          <c:showSerName val="0"/>
          <c:showPercent val="0"/>
          <c:showBubbleSize val="0"/>
        </c:dLbls>
        <c:gapWidth val="100"/>
        <c:overlap val="-24"/>
        <c:axId val="1259947712"/>
        <c:axId val="1259942912"/>
      </c:barChart>
      <c:catAx>
        <c:axId val="1259947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259942912"/>
        <c:crosses val="autoZero"/>
        <c:auto val="1"/>
        <c:lblAlgn val="ctr"/>
        <c:lblOffset val="100"/>
        <c:noMultiLvlLbl val="0"/>
      </c:catAx>
      <c:valAx>
        <c:axId val="1259942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259947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711339B-E8A7-47F1-A685-1BA9913C70D5}"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EAB7C-DC06-4EF5-A67D-0B4104A01706}"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225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1339B-E8A7-47F1-A685-1BA9913C70D5}"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242405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1339B-E8A7-47F1-A685-1BA9913C70D5}"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EAB7C-DC06-4EF5-A67D-0B4104A0170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9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11339B-E8A7-47F1-A685-1BA9913C70D5}"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394962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11339B-E8A7-47F1-A685-1BA9913C70D5}"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EAB7C-DC06-4EF5-A67D-0B4104A01706}"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8976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11339B-E8A7-47F1-A685-1BA9913C70D5}"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125303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11339B-E8A7-47F1-A685-1BA9913C70D5}" type="datetimeFigureOut">
              <a:rPr lang="en-US" smtClean="0"/>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325567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11339B-E8A7-47F1-A685-1BA9913C70D5}" type="datetimeFigureOut">
              <a:rPr lang="en-US" smtClean="0"/>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98360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1339B-E8A7-47F1-A685-1BA9913C70D5}" type="datetimeFigureOut">
              <a:rPr lang="en-US" smtClean="0"/>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301783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11339B-E8A7-47F1-A685-1BA9913C70D5}"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EAB7C-DC06-4EF5-A67D-0B4104A01706}" type="slidenum">
              <a:rPr lang="en-US" smtClean="0"/>
              <a:t>‹#›</a:t>
            </a:fld>
            <a:endParaRPr lang="en-US"/>
          </a:p>
        </p:txBody>
      </p:sp>
    </p:spTree>
    <p:extLst>
      <p:ext uri="{BB962C8B-B14F-4D97-AF65-F5344CB8AC3E}">
        <p14:creationId xmlns:p14="http://schemas.microsoft.com/office/powerpoint/2010/main" val="2447798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11339B-E8A7-47F1-A685-1BA9913C70D5}"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EAB7C-DC06-4EF5-A67D-0B4104A0170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63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11339B-E8A7-47F1-A685-1BA9913C70D5}" type="datetimeFigureOut">
              <a:rPr lang="en-US" smtClean="0"/>
              <a:t>11/23/2025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FEAB7C-DC06-4EF5-A67D-0B4104A01706}"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22517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6.xml"/><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microsoft.com/office/2007/relationships/hdphoto" Target="../media/hdphoto12.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23.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6.wdp"/><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8.wdp"/><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microsoft.com/office/2007/relationships/hdphoto" Target="../media/hdphoto17.wdp"/></Relationships>
</file>

<file path=ppt/slides/_rels/slide23.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30.png"/><Relationship Id="rId7" Type="http://schemas.openxmlformats.org/officeDocument/2006/relationships/image" Target="../media/image32.png"/><Relationship Id="rId12" Type="http://schemas.microsoft.com/office/2007/relationships/hdphoto" Target="../media/hdphoto22.wdp"/><Relationship Id="rId2" Type="http://schemas.openxmlformats.org/officeDocument/2006/relationships/image" Target="../media/image17.jpeg"/><Relationship Id="rId1" Type="http://schemas.openxmlformats.org/officeDocument/2006/relationships/slideLayout" Target="../slideLayouts/slideLayout7.xml"/><Relationship Id="rId6" Type="http://schemas.microsoft.com/office/2007/relationships/hdphoto" Target="../media/hdphoto20.wdp"/><Relationship Id="rId11" Type="http://schemas.openxmlformats.org/officeDocument/2006/relationships/image" Target="../media/image34.png"/><Relationship Id="rId5" Type="http://schemas.openxmlformats.org/officeDocument/2006/relationships/image" Target="../media/image31.png"/><Relationship Id="rId10" Type="http://schemas.microsoft.com/office/2007/relationships/hdphoto" Target="../media/hdphoto16.wdp"/><Relationship Id="rId4" Type="http://schemas.microsoft.com/office/2007/relationships/hdphoto" Target="../media/hdphoto19.wdp"/><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jpeg"/><Relationship Id="rId7" Type="http://schemas.microsoft.com/office/2007/relationships/hdphoto" Target="../media/hdphoto24.wdp"/><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23.wdp"/><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pixnio.com/nature-landscapes/sunset/the-most-beautful-sunset-landscape"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3.png"/><Relationship Id="rId18" Type="http://schemas.microsoft.com/office/2007/relationships/hdphoto" Target="../media/hdphoto8.wdp"/><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5.wdp"/><Relationship Id="rId17" Type="http://schemas.openxmlformats.org/officeDocument/2006/relationships/image" Target="../media/image15.png"/><Relationship Id="rId2" Type="http://schemas.openxmlformats.org/officeDocument/2006/relationships/image" Target="../media/image7.jpg"/><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microsoft.com/office/2007/relationships/hdphoto" Target="../media/hdphoto4.wdp"/><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1.png"/><Relationship Id="rId14" Type="http://schemas.microsoft.com/office/2007/relationships/hdphoto" Target="../media/hdphoto6.wdp"/></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4463-E983-D15B-B3FA-45AB236CAD97}"/>
              </a:ext>
            </a:extLst>
          </p:cNvPr>
          <p:cNvSpPr>
            <a:spLocks noGrp="1"/>
          </p:cNvSpPr>
          <p:nvPr>
            <p:ph type="ctrTitle"/>
          </p:nvPr>
        </p:nvSpPr>
        <p:spPr/>
        <p:txBody>
          <a:bodyPr/>
          <a:lstStyle/>
          <a:p>
            <a:r>
              <a:rPr lang="en-US" dirty="0"/>
              <a:t>Nabeeha Shoaib </a:t>
            </a:r>
          </a:p>
        </p:txBody>
      </p:sp>
      <p:sp>
        <p:nvSpPr>
          <p:cNvPr id="3" name="Subtitle 2">
            <a:extLst>
              <a:ext uri="{FF2B5EF4-FFF2-40B4-BE49-F238E27FC236}">
                <a16:creationId xmlns:a16="http://schemas.microsoft.com/office/drawing/2014/main" id="{386115B0-B241-7BAE-3F83-DEFA93939759}"/>
              </a:ext>
            </a:extLst>
          </p:cNvPr>
          <p:cNvSpPr>
            <a:spLocks noGrp="1"/>
          </p:cNvSpPr>
          <p:nvPr>
            <p:ph type="subTitle" idx="1"/>
          </p:nvPr>
        </p:nvSpPr>
        <p:spPr/>
        <p:txBody>
          <a:bodyPr/>
          <a:lstStyle/>
          <a:p>
            <a:r>
              <a:rPr lang="en-US" dirty="0"/>
              <a:t>AICT LAB </a:t>
            </a:r>
          </a:p>
        </p:txBody>
      </p:sp>
    </p:spTree>
    <p:extLst>
      <p:ext uri="{BB962C8B-B14F-4D97-AF65-F5344CB8AC3E}">
        <p14:creationId xmlns:p14="http://schemas.microsoft.com/office/powerpoint/2010/main" val="2480688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5467DD-AE97-7A3C-1EC9-8B4C925A9D1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Flowchart: Connector 1">
            <a:extLst>
              <a:ext uri="{FF2B5EF4-FFF2-40B4-BE49-F238E27FC236}">
                <a16:creationId xmlns:a16="http://schemas.microsoft.com/office/drawing/2014/main" id="{5D957A9E-DA7F-39FD-31B3-9EC21B750AE1}"/>
              </a:ext>
            </a:extLst>
          </p:cNvPr>
          <p:cNvSpPr/>
          <p:nvPr/>
        </p:nvSpPr>
        <p:spPr>
          <a:xfrm>
            <a:off x="7355006" y="327887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3" name="Flowchart: Connector 2">
            <a:extLst>
              <a:ext uri="{FF2B5EF4-FFF2-40B4-BE49-F238E27FC236}">
                <a16:creationId xmlns:a16="http://schemas.microsoft.com/office/drawing/2014/main" id="{57B5F402-EF7F-5435-5B09-384991000BBC}"/>
              </a:ext>
            </a:extLst>
          </p:cNvPr>
          <p:cNvSpPr/>
          <p:nvPr/>
        </p:nvSpPr>
        <p:spPr>
          <a:xfrm>
            <a:off x="4616355" y="3659873"/>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4" name="Flowchart: Connector 3">
            <a:extLst>
              <a:ext uri="{FF2B5EF4-FFF2-40B4-BE49-F238E27FC236}">
                <a16:creationId xmlns:a16="http://schemas.microsoft.com/office/drawing/2014/main" id="{CA0F58AA-DC3B-5AC0-4335-8F66B6879842}"/>
              </a:ext>
            </a:extLst>
          </p:cNvPr>
          <p:cNvSpPr/>
          <p:nvPr/>
        </p:nvSpPr>
        <p:spPr>
          <a:xfrm>
            <a:off x="4616355" y="2860342"/>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pic>
        <p:nvPicPr>
          <p:cNvPr id="5" name="Picture 4">
            <a:extLst>
              <a:ext uri="{FF2B5EF4-FFF2-40B4-BE49-F238E27FC236}">
                <a16:creationId xmlns:a16="http://schemas.microsoft.com/office/drawing/2014/main" id="{00C5D673-DE70-93FA-5F14-EB59CE0E76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466230" y="1946510"/>
            <a:ext cx="3753133" cy="3089514"/>
          </a:xfrm>
          <a:prstGeom prst="rect">
            <a:avLst/>
          </a:prstGeom>
        </p:spPr>
      </p:pic>
    </p:spTree>
    <p:extLst>
      <p:ext uri="{BB962C8B-B14F-4D97-AF65-F5344CB8AC3E}">
        <p14:creationId xmlns:p14="http://schemas.microsoft.com/office/powerpoint/2010/main" val="281696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55776B-3EF0-5F66-FFBC-48702B6B341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Flowchart: Connector 1">
            <a:extLst>
              <a:ext uri="{FF2B5EF4-FFF2-40B4-BE49-F238E27FC236}">
                <a16:creationId xmlns:a16="http://schemas.microsoft.com/office/drawing/2014/main" id="{5D8A086E-EACF-DDA6-586C-EC30D1201267}"/>
              </a:ext>
            </a:extLst>
          </p:cNvPr>
          <p:cNvSpPr/>
          <p:nvPr/>
        </p:nvSpPr>
        <p:spPr>
          <a:xfrm>
            <a:off x="7234453" y="327887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3" name="Flowchart: Connector 2">
            <a:extLst>
              <a:ext uri="{FF2B5EF4-FFF2-40B4-BE49-F238E27FC236}">
                <a16:creationId xmlns:a16="http://schemas.microsoft.com/office/drawing/2014/main" id="{CEA49F5E-62AB-0CD9-8DEC-1E354166EC3D}"/>
              </a:ext>
            </a:extLst>
          </p:cNvPr>
          <p:cNvSpPr/>
          <p:nvPr/>
        </p:nvSpPr>
        <p:spPr>
          <a:xfrm>
            <a:off x="4630003" y="3646225"/>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4" name="Flowchart: Connector 3">
            <a:extLst>
              <a:ext uri="{FF2B5EF4-FFF2-40B4-BE49-F238E27FC236}">
                <a16:creationId xmlns:a16="http://schemas.microsoft.com/office/drawing/2014/main" id="{550DE31F-798D-E4CE-098E-5F93150AF324}"/>
              </a:ext>
            </a:extLst>
          </p:cNvPr>
          <p:cNvSpPr/>
          <p:nvPr/>
        </p:nvSpPr>
        <p:spPr>
          <a:xfrm>
            <a:off x="4630003" y="2884228"/>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pic>
        <p:nvPicPr>
          <p:cNvPr id="5" name="Picture 4">
            <a:extLst>
              <a:ext uri="{FF2B5EF4-FFF2-40B4-BE49-F238E27FC236}">
                <a16:creationId xmlns:a16="http://schemas.microsoft.com/office/drawing/2014/main" id="{A8378DB6-C070-4A34-3593-859671EB3E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38768" y="2011338"/>
            <a:ext cx="4189863" cy="2942799"/>
          </a:xfrm>
          <a:prstGeom prst="rect">
            <a:avLst/>
          </a:prstGeom>
        </p:spPr>
      </p:pic>
    </p:spTree>
    <p:extLst>
      <p:ext uri="{BB962C8B-B14F-4D97-AF65-F5344CB8AC3E}">
        <p14:creationId xmlns:p14="http://schemas.microsoft.com/office/powerpoint/2010/main" val="57102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B017-233D-AD49-A82E-FFD3545193B7}"/>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Flowchart: Connector 1">
            <a:extLst>
              <a:ext uri="{FF2B5EF4-FFF2-40B4-BE49-F238E27FC236}">
                <a16:creationId xmlns:a16="http://schemas.microsoft.com/office/drawing/2014/main" id="{387630E0-EA7E-B77B-FAF7-CCBE04450DD7}"/>
              </a:ext>
            </a:extLst>
          </p:cNvPr>
          <p:cNvSpPr/>
          <p:nvPr/>
        </p:nvSpPr>
        <p:spPr>
          <a:xfrm>
            <a:off x="4705066" y="339800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3" name="Flowchart: Connector 2">
            <a:extLst>
              <a:ext uri="{FF2B5EF4-FFF2-40B4-BE49-F238E27FC236}">
                <a16:creationId xmlns:a16="http://schemas.microsoft.com/office/drawing/2014/main" id="{CE8586F2-B340-F6A6-AB2B-208EE751FFF9}"/>
              </a:ext>
            </a:extLst>
          </p:cNvPr>
          <p:cNvSpPr/>
          <p:nvPr/>
        </p:nvSpPr>
        <p:spPr>
          <a:xfrm>
            <a:off x="7289613" y="3085387"/>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4" name="Flowchart: Connector 3">
            <a:extLst>
              <a:ext uri="{FF2B5EF4-FFF2-40B4-BE49-F238E27FC236}">
                <a16:creationId xmlns:a16="http://schemas.microsoft.com/office/drawing/2014/main" id="{3A06B31D-0B8F-8659-A0CF-19983B21EB60}"/>
              </a:ext>
            </a:extLst>
          </p:cNvPr>
          <p:cNvSpPr/>
          <p:nvPr/>
        </p:nvSpPr>
        <p:spPr>
          <a:xfrm>
            <a:off x="4705066" y="2785136"/>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pic>
        <p:nvPicPr>
          <p:cNvPr id="6" name="Picture 5">
            <a:extLst>
              <a:ext uri="{FF2B5EF4-FFF2-40B4-BE49-F238E27FC236}">
                <a16:creationId xmlns:a16="http://schemas.microsoft.com/office/drawing/2014/main" id="{99AF2167-FF58-1C84-52AA-783D4150BB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459407" y="2109572"/>
            <a:ext cx="3962968" cy="2552132"/>
          </a:xfrm>
          <a:prstGeom prst="rect">
            <a:avLst/>
          </a:prstGeom>
        </p:spPr>
      </p:pic>
      <p:sp>
        <p:nvSpPr>
          <p:cNvPr id="7" name="Title 6">
            <a:extLst>
              <a:ext uri="{FF2B5EF4-FFF2-40B4-BE49-F238E27FC236}">
                <a16:creationId xmlns:a16="http://schemas.microsoft.com/office/drawing/2014/main" id="{BE98AE01-A130-CBD9-0FC7-B3B0FF4DD9FE}"/>
              </a:ext>
            </a:extLst>
          </p:cNvPr>
          <p:cNvSpPr>
            <a:spLocks noGrp="1"/>
          </p:cNvSpPr>
          <p:nvPr>
            <p:ph type="title"/>
          </p:nvPr>
        </p:nvSpPr>
        <p:spPr/>
        <p:txBody>
          <a:bodyPr/>
          <a:lstStyle/>
          <a:p>
            <a:r>
              <a:rPr lang="en-US" u="sng" dirty="0"/>
              <a:t>Or gate (a + B):</a:t>
            </a:r>
          </a:p>
        </p:txBody>
      </p:sp>
    </p:spTree>
    <p:extLst>
      <p:ext uri="{BB962C8B-B14F-4D97-AF65-F5344CB8AC3E}">
        <p14:creationId xmlns:p14="http://schemas.microsoft.com/office/powerpoint/2010/main" val="121950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FE7ED3-3507-80D4-B08E-CBBDA1E330B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Flowchart: Connector 1">
            <a:extLst>
              <a:ext uri="{FF2B5EF4-FFF2-40B4-BE49-F238E27FC236}">
                <a16:creationId xmlns:a16="http://schemas.microsoft.com/office/drawing/2014/main" id="{3CE3D09B-BD7A-3F6B-370F-00318D859F4E}"/>
              </a:ext>
            </a:extLst>
          </p:cNvPr>
          <p:cNvSpPr/>
          <p:nvPr/>
        </p:nvSpPr>
        <p:spPr>
          <a:xfrm>
            <a:off x="4705066" y="339800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3" name="Flowchart: Connector 2">
            <a:extLst>
              <a:ext uri="{FF2B5EF4-FFF2-40B4-BE49-F238E27FC236}">
                <a16:creationId xmlns:a16="http://schemas.microsoft.com/office/drawing/2014/main" id="{574882B5-D490-0800-BDD6-820E896FF9B2}"/>
              </a:ext>
            </a:extLst>
          </p:cNvPr>
          <p:cNvSpPr/>
          <p:nvPr/>
        </p:nvSpPr>
        <p:spPr>
          <a:xfrm>
            <a:off x="7289613" y="3085387"/>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4" name="Flowchart: Connector 3">
            <a:extLst>
              <a:ext uri="{FF2B5EF4-FFF2-40B4-BE49-F238E27FC236}">
                <a16:creationId xmlns:a16="http://schemas.microsoft.com/office/drawing/2014/main" id="{4BC01BC5-F7F5-1242-1F31-46536F5FDA1A}"/>
              </a:ext>
            </a:extLst>
          </p:cNvPr>
          <p:cNvSpPr/>
          <p:nvPr/>
        </p:nvSpPr>
        <p:spPr>
          <a:xfrm>
            <a:off x="4705066" y="2785136"/>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pic>
        <p:nvPicPr>
          <p:cNvPr id="5" name="Picture 4">
            <a:extLst>
              <a:ext uri="{FF2B5EF4-FFF2-40B4-BE49-F238E27FC236}">
                <a16:creationId xmlns:a16="http://schemas.microsoft.com/office/drawing/2014/main" id="{29739092-C9B7-AB3E-8510-71431C44D6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386048" y="2052065"/>
            <a:ext cx="3962968" cy="2667145"/>
          </a:xfrm>
          <a:prstGeom prst="rect">
            <a:avLst/>
          </a:prstGeom>
        </p:spPr>
      </p:pic>
    </p:spTree>
    <p:extLst>
      <p:ext uri="{BB962C8B-B14F-4D97-AF65-F5344CB8AC3E}">
        <p14:creationId xmlns:p14="http://schemas.microsoft.com/office/powerpoint/2010/main" val="402074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CF1D2B-BC6C-866E-DE0D-AD6A4986D96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Flowchart: Connector 1">
            <a:extLst>
              <a:ext uri="{FF2B5EF4-FFF2-40B4-BE49-F238E27FC236}">
                <a16:creationId xmlns:a16="http://schemas.microsoft.com/office/drawing/2014/main" id="{CA347456-CD51-7619-CE60-A77650A3D5D7}"/>
              </a:ext>
            </a:extLst>
          </p:cNvPr>
          <p:cNvSpPr/>
          <p:nvPr/>
        </p:nvSpPr>
        <p:spPr>
          <a:xfrm>
            <a:off x="4705066" y="339800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3" name="Flowchart: Connector 2">
            <a:extLst>
              <a:ext uri="{FF2B5EF4-FFF2-40B4-BE49-F238E27FC236}">
                <a16:creationId xmlns:a16="http://schemas.microsoft.com/office/drawing/2014/main" id="{487ECE4D-CEEA-51D4-7227-D6CF70C4F733}"/>
              </a:ext>
            </a:extLst>
          </p:cNvPr>
          <p:cNvSpPr/>
          <p:nvPr/>
        </p:nvSpPr>
        <p:spPr>
          <a:xfrm>
            <a:off x="7289613" y="3085387"/>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4" name="Flowchart: Connector 3">
            <a:extLst>
              <a:ext uri="{FF2B5EF4-FFF2-40B4-BE49-F238E27FC236}">
                <a16:creationId xmlns:a16="http://schemas.microsoft.com/office/drawing/2014/main" id="{F49ED143-B955-3268-B31C-4BF442196053}"/>
              </a:ext>
            </a:extLst>
          </p:cNvPr>
          <p:cNvSpPr/>
          <p:nvPr/>
        </p:nvSpPr>
        <p:spPr>
          <a:xfrm>
            <a:off x="4705066" y="2785136"/>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pic>
        <p:nvPicPr>
          <p:cNvPr id="5" name="Picture 4">
            <a:extLst>
              <a:ext uri="{FF2B5EF4-FFF2-40B4-BE49-F238E27FC236}">
                <a16:creationId xmlns:a16="http://schemas.microsoft.com/office/drawing/2014/main" id="{29642D8A-CC3E-CADC-7CA4-9AE9EB46AA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380081" y="1919422"/>
            <a:ext cx="3962968" cy="2825087"/>
          </a:xfrm>
          <a:prstGeom prst="rect">
            <a:avLst/>
          </a:prstGeom>
        </p:spPr>
      </p:pic>
      <p:sp>
        <p:nvSpPr>
          <p:cNvPr id="14" name="Content Placeholder 13">
            <a:extLst>
              <a:ext uri="{FF2B5EF4-FFF2-40B4-BE49-F238E27FC236}">
                <a16:creationId xmlns:a16="http://schemas.microsoft.com/office/drawing/2014/main" id="{0BAA0835-1350-B150-0921-284E8DC45123}"/>
              </a:ext>
            </a:extLst>
          </p:cNvPr>
          <p:cNvSpPr>
            <a:spLocks noGrp="1"/>
          </p:cNvSpPr>
          <p:nvPr>
            <p:ph idx="4294967295"/>
          </p:nvPr>
        </p:nvSpPr>
        <p:spPr>
          <a:xfrm>
            <a:off x="0" y="2286000"/>
            <a:ext cx="9720263" cy="4022725"/>
          </a:xfrm>
        </p:spPr>
        <p:txBody>
          <a:bodyPr/>
          <a:lstStyle/>
          <a:p>
            <a:endParaRPr lang="en-US" dirty="0"/>
          </a:p>
          <a:p>
            <a:endParaRPr lang="en-US" dirty="0"/>
          </a:p>
        </p:txBody>
      </p:sp>
    </p:spTree>
    <p:extLst>
      <p:ext uri="{BB962C8B-B14F-4D97-AF65-F5344CB8AC3E}">
        <p14:creationId xmlns:p14="http://schemas.microsoft.com/office/powerpoint/2010/main" val="28639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ECBB62-A6EB-1C0C-6695-442AB8793FA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6" name="Flowchart: Connector 5">
            <a:extLst>
              <a:ext uri="{FF2B5EF4-FFF2-40B4-BE49-F238E27FC236}">
                <a16:creationId xmlns:a16="http://schemas.microsoft.com/office/drawing/2014/main" id="{01893DEF-C34F-CDE5-C354-567BBE954336}"/>
              </a:ext>
            </a:extLst>
          </p:cNvPr>
          <p:cNvSpPr/>
          <p:nvPr/>
        </p:nvSpPr>
        <p:spPr>
          <a:xfrm>
            <a:off x="4227394" y="3343413"/>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7" name="Flowchart: Connector 6">
            <a:extLst>
              <a:ext uri="{FF2B5EF4-FFF2-40B4-BE49-F238E27FC236}">
                <a16:creationId xmlns:a16="http://schemas.microsoft.com/office/drawing/2014/main" id="{807E2607-2235-6312-2949-0A912640670E}"/>
              </a:ext>
            </a:extLst>
          </p:cNvPr>
          <p:cNvSpPr/>
          <p:nvPr/>
        </p:nvSpPr>
        <p:spPr>
          <a:xfrm>
            <a:off x="6811941" y="3030796"/>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8" name="Flowchart: Connector 7">
            <a:extLst>
              <a:ext uri="{FF2B5EF4-FFF2-40B4-BE49-F238E27FC236}">
                <a16:creationId xmlns:a16="http://schemas.microsoft.com/office/drawing/2014/main" id="{AA28BE1D-6EC8-125E-8519-35C92D9E62CE}"/>
              </a:ext>
            </a:extLst>
          </p:cNvPr>
          <p:cNvSpPr/>
          <p:nvPr/>
        </p:nvSpPr>
        <p:spPr>
          <a:xfrm>
            <a:off x="4227394" y="2730545"/>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pic>
        <p:nvPicPr>
          <p:cNvPr id="9" name="Picture 8">
            <a:extLst>
              <a:ext uri="{FF2B5EF4-FFF2-40B4-BE49-F238E27FC236}">
                <a16:creationId xmlns:a16="http://schemas.microsoft.com/office/drawing/2014/main" id="{544F8DA4-EEB4-EBA4-2023-9AF4B1A263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36728" y="2067347"/>
            <a:ext cx="3962968" cy="2552132"/>
          </a:xfrm>
          <a:prstGeom prst="rect">
            <a:avLst/>
          </a:prstGeom>
        </p:spPr>
      </p:pic>
    </p:spTree>
    <p:extLst>
      <p:ext uri="{BB962C8B-B14F-4D97-AF65-F5344CB8AC3E}">
        <p14:creationId xmlns:p14="http://schemas.microsoft.com/office/powerpoint/2010/main" val="24949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C1428-949E-F073-5F9D-89C91F3943F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le 1">
            <a:extLst>
              <a:ext uri="{FF2B5EF4-FFF2-40B4-BE49-F238E27FC236}">
                <a16:creationId xmlns:a16="http://schemas.microsoft.com/office/drawing/2014/main" id="{EFCA0A54-F026-2ABF-7C9D-6D484A77798D}"/>
              </a:ext>
            </a:extLst>
          </p:cNvPr>
          <p:cNvSpPr>
            <a:spLocks noGrp="1"/>
          </p:cNvSpPr>
          <p:nvPr>
            <p:ph type="title"/>
          </p:nvPr>
        </p:nvSpPr>
        <p:spPr/>
        <p:txBody>
          <a:bodyPr/>
          <a:lstStyle/>
          <a:p>
            <a:r>
              <a:rPr lang="en-US" u="sng" dirty="0" err="1"/>
              <a:t>Xor</a:t>
            </a:r>
            <a:r>
              <a:rPr lang="en-US" u="sng" dirty="0"/>
              <a:t> gate:</a:t>
            </a:r>
          </a:p>
        </p:txBody>
      </p:sp>
      <p:pic>
        <p:nvPicPr>
          <p:cNvPr id="7" name="Content Placeholder 6">
            <a:extLst>
              <a:ext uri="{FF2B5EF4-FFF2-40B4-BE49-F238E27FC236}">
                <a16:creationId xmlns:a16="http://schemas.microsoft.com/office/drawing/2014/main" id="{1C851256-D52F-38D0-A5A2-5958C873BAE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80431" y="2306473"/>
            <a:ext cx="3461023" cy="2620370"/>
          </a:xfrm>
        </p:spPr>
      </p:pic>
      <p:sp>
        <p:nvSpPr>
          <p:cNvPr id="8" name="Flowchart: Connector 7">
            <a:extLst>
              <a:ext uri="{FF2B5EF4-FFF2-40B4-BE49-F238E27FC236}">
                <a16:creationId xmlns:a16="http://schemas.microsoft.com/office/drawing/2014/main" id="{876268B8-BA7C-E0AC-C8EA-6CE295BB54B7}"/>
              </a:ext>
            </a:extLst>
          </p:cNvPr>
          <p:cNvSpPr/>
          <p:nvPr/>
        </p:nvSpPr>
        <p:spPr>
          <a:xfrm>
            <a:off x="3957851" y="3032077"/>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9" name="Flowchart: Connector 8">
            <a:extLst>
              <a:ext uri="{FF2B5EF4-FFF2-40B4-BE49-F238E27FC236}">
                <a16:creationId xmlns:a16="http://schemas.microsoft.com/office/drawing/2014/main" id="{61647C90-E5DB-729E-906C-1D9E26D7BFED}"/>
              </a:ext>
            </a:extLst>
          </p:cNvPr>
          <p:cNvSpPr/>
          <p:nvPr/>
        </p:nvSpPr>
        <p:spPr>
          <a:xfrm>
            <a:off x="6455392" y="3429000"/>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10" name="Flowchart: Connector 9">
            <a:extLst>
              <a:ext uri="{FF2B5EF4-FFF2-40B4-BE49-F238E27FC236}">
                <a16:creationId xmlns:a16="http://schemas.microsoft.com/office/drawing/2014/main" id="{8E6B03BC-9DDD-07F3-BD93-129949C411CB}"/>
              </a:ext>
            </a:extLst>
          </p:cNvPr>
          <p:cNvSpPr/>
          <p:nvPr/>
        </p:nvSpPr>
        <p:spPr>
          <a:xfrm>
            <a:off x="3957851" y="3841209"/>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Tree>
    <p:extLst>
      <p:ext uri="{BB962C8B-B14F-4D97-AF65-F5344CB8AC3E}">
        <p14:creationId xmlns:p14="http://schemas.microsoft.com/office/powerpoint/2010/main" val="6132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81A41-7A5A-0543-7717-CDA70B39F44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2" name="Content Placeholder 6">
            <a:extLst>
              <a:ext uri="{FF2B5EF4-FFF2-40B4-BE49-F238E27FC236}">
                <a16:creationId xmlns:a16="http://schemas.microsoft.com/office/drawing/2014/main" id="{80047919-6187-904A-D5A1-FB0E8BF07D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07726" y="2036929"/>
            <a:ext cx="3461023" cy="2784142"/>
          </a:xfrm>
          <a:prstGeom prst="rect">
            <a:avLst/>
          </a:prstGeom>
        </p:spPr>
      </p:pic>
      <p:sp>
        <p:nvSpPr>
          <p:cNvPr id="3" name="Flowchart: Connector 2">
            <a:extLst>
              <a:ext uri="{FF2B5EF4-FFF2-40B4-BE49-F238E27FC236}">
                <a16:creationId xmlns:a16="http://schemas.microsoft.com/office/drawing/2014/main" id="{519C6E7A-DDA2-3862-1A15-CB0DFFB84A06}"/>
              </a:ext>
            </a:extLst>
          </p:cNvPr>
          <p:cNvSpPr/>
          <p:nvPr/>
        </p:nvSpPr>
        <p:spPr>
          <a:xfrm>
            <a:off x="3957851" y="2881950"/>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4" name="Flowchart: Connector 3">
            <a:extLst>
              <a:ext uri="{FF2B5EF4-FFF2-40B4-BE49-F238E27FC236}">
                <a16:creationId xmlns:a16="http://schemas.microsoft.com/office/drawing/2014/main" id="{1FFDBFF3-D8DA-3A73-C8EF-17E8A7ECD854}"/>
              </a:ext>
            </a:extLst>
          </p:cNvPr>
          <p:cNvSpPr/>
          <p:nvPr/>
        </p:nvSpPr>
        <p:spPr>
          <a:xfrm>
            <a:off x="6414448" y="3182201"/>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p>
        </p:txBody>
      </p:sp>
      <p:sp>
        <p:nvSpPr>
          <p:cNvPr id="5" name="Flowchart: Connector 4">
            <a:extLst>
              <a:ext uri="{FF2B5EF4-FFF2-40B4-BE49-F238E27FC236}">
                <a16:creationId xmlns:a16="http://schemas.microsoft.com/office/drawing/2014/main" id="{64D82617-D2E4-EAA6-8CD8-A10809FC9951}"/>
              </a:ext>
            </a:extLst>
          </p:cNvPr>
          <p:cNvSpPr/>
          <p:nvPr/>
        </p:nvSpPr>
        <p:spPr>
          <a:xfrm>
            <a:off x="3957851" y="3579125"/>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p>
        </p:txBody>
      </p:sp>
    </p:spTree>
    <p:extLst>
      <p:ext uri="{BB962C8B-B14F-4D97-AF65-F5344CB8AC3E}">
        <p14:creationId xmlns:p14="http://schemas.microsoft.com/office/powerpoint/2010/main" val="8171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5FE1C-25B2-6042-E571-934B5002377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2" name="Content Placeholder 6">
            <a:extLst>
              <a:ext uri="{FF2B5EF4-FFF2-40B4-BE49-F238E27FC236}">
                <a16:creationId xmlns:a16="http://schemas.microsoft.com/office/drawing/2014/main" id="{CA6E4B28-BDFD-DD6B-0DD5-B89303E8832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35021" y="2392909"/>
            <a:ext cx="3461023" cy="2265528"/>
          </a:xfrm>
          <a:prstGeom prst="rect">
            <a:avLst/>
          </a:prstGeom>
        </p:spPr>
      </p:pic>
      <p:sp>
        <p:nvSpPr>
          <p:cNvPr id="3" name="Flowchart: Connector 2">
            <a:extLst>
              <a:ext uri="{FF2B5EF4-FFF2-40B4-BE49-F238E27FC236}">
                <a16:creationId xmlns:a16="http://schemas.microsoft.com/office/drawing/2014/main" id="{EB4748CB-B66C-7DE6-82A8-9F60BCC66F2A}"/>
              </a:ext>
            </a:extLst>
          </p:cNvPr>
          <p:cNvSpPr/>
          <p:nvPr/>
        </p:nvSpPr>
        <p:spPr>
          <a:xfrm>
            <a:off x="3957851" y="292289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p>
        </p:txBody>
      </p:sp>
      <p:sp>
        <p:nvSpPr>
          <p:cNvPr id="4" name="Flowchart: Connector 3">
            <a:extLst>
              <a:ext uri="{FF2B5EF4-FFF2-40B4-BE49-F238E27FC236}">
                <a16:creationId xmlns:a16="http://schemas.microsoft.com/office/drawing/2014/main" id="{015A4A19-AD52-69CB-B7F4-95F19CB80FA2}"/>
              </a:ext>
            </a:extLst>
          </p:cNvPr>
          <p:cNvSpPr/>
          <p:nvPr/>
        </p:nvSpPr>
        <p:spPr>
          <a:xfrm>
            <a:off x="6578221" y="3320954"/>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
        <p:nvSpPr>
          <p:cNvPr id="5" name="Flowchart: Connector 4">
            <a:extLst>
              <a:ext uri="{FF2B5EF4-FFF2-40B4-BE49-F238E27FC236}">
                <a16:creationId xmlns:a16="http://schemas.microsoft.com/office/drawing/2014/main" id="{76D50A4E-0ED1-5017-54E4-0F70F9D66CDC}"/>
              </a:ext>
            </a:extLst>
          </p:cNvPr>
          <p:cNvSpPr/>
          <p:nvPr/>
        </p:nvSpPr>
        <p:spPr>
          <a:xfrm>
            <a:off x="3957851" y="3525673"/>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Tree>
    <p:extLst>
      <p:ext uri="{BB962C8B-B14F-4D97-AF65-F5344CB8AC3E}">
        <p14:creationId xmlns:p14="http://schemas.microsoft.com/office/powerpoint/2010/main" val="55493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3FE846-F534-6CCD-6E41-62A1BDB625C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2" name="Content Placeholder 6">
            <a:extLst>
              <a:ext uri="{FF2B5EF4-FFF2-40B4-BE49-F238E27FC236}">
                <a16:creationId xmlns:a16="http://schemas.microsoft.com/office/drawing/2014/main" id="{718C6A48-9540-B3E4-4C03-BECA9B54BD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80430" y="2460008"/>
            <a:ext cx="3461023" cy="2238233"/>
          </a:xfrm>
          <a:prstGeom prst="rect">
            <a:avLst/>
          </a:prstGeom>
        </p:spPr>
      </p:pic>
      <p:sp>
        <p:nvSpPr>
          <p:cNvPr id="3" name="Flowchart: Connector 2">
            <a:extLst>
              <a:ext uri="{FF2B5EF4-FFF2-40B4-BE49-F238E27FC236}">
                <a16:creationId xmlns:a16="http://schemas.microsoft.com/office/drawing/2014/main" id="{04810DA1-88E8-2BC8-4723-09619E1832F8}"/>
              </a:ext>
            </a:extLst>
          </p:cNvPr>
          <p:cNvSpPr/>
          <p:nvPr/>
        </p:nvSpPr>
        <p:spPr>
          <a:xfrm>
            <a:off x="3957851" y="3032077"/>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p>
        </p:txBody>
      </p:sp>
      <p:sp>
        <p:nvSpPr>
          <p:cNvPr id="4" name="Flowchart: Connector 3">
            <a:extLst>
              <a:ext uri="{FF2B5EF4-FFF2-40B4-BE49-F238E27FC236}">
                <a16:creationId xmlns:a16="http://schemas.microsoft.com/office/drawing/2014/main" id="{7862468D-7E31-5C5A-7940-558FA2E7A516}"/>
              </a:ext>
            </a:extLst>
          </p:cNvPr>
          <p:cNvSpPr/>
          <p:nvPr/>
        </p:nvSpPr>
        <p:spPr>
          <a:xfrm>
            <a:off x="6346209" y="3428998"/>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5" name="Flowchart: Connector 4">
            <a:extLst>
              <a:ext uri="{FF2B5EF4-FFF2-40B4-BE49-F238E27FC236}">
                <a16:creationId xmlns:a16="http://schemas.microsoft.com/office/drawing/2014/main" id="{7CC5104B-49BF-D90B-A0B5-F7CC12852521}"/>
              </a:ext>
            </a:extLst>
          </p:cNvPr>
          <p:cNvSpPr/>
          <p:nvPr/>
        </p:nvSpPr>
        <p:spPr>
          <a:xfrm>
            <a:off x="3957851" y="3604146"/>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1</a:t>
            </a:r>
          </a:p>
        </p:txBody>
      </p:sp>
    </p:spTree>
    <p:extLst>
      <p:ext uri="{BB962C8B-B14F-4D97-AF65-F5344CB8AC3E}">
        <p14:creationId xmlns:p14="http://schemas.microsoft.com/office/powerpoint/2010/main" val="32146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4479-D1A0-919F-0C6E-7DCDA4225E0F}"/>
              </a:ext>
            </a:extLst>
          </p:cNvPr>
          <p:cNvSpPr>
            <a:spLocks noGrp="1"/>
          </p:cNvSpPr>
          <p:nvPr>
            <p:ph type="title"/>
          </p:nvPr>
        </p:nvSpPr>
        <p:spPr/>
        <p:txBody>
          <a:bodyPr/>
          <a:lstStyle/>
          <a:p>
            <a:r>
              <a:rPr lang="en-US" dirty="0"/>
              <a:t>Shapes and icons</a:t>
            </a:r>
          </a:p>
        </p:txBody>
      </p:sp>
      <p:pic>
        <p:nvPicPr>
          <p:cNvPr id="6" name="Content Placeholder 5" descr="Atom with solid fill">
            <a:extLst>
              <a:ext uri="{FF2B5EF4-FFF2-40B4-BE49-F238E27FC236}">
                <a16:creationId xmlns:a16="http://schemas.microsoft.com/office/drawing/2014/main" id="{E706DAF7-3743-E77C-7E58-3B15389F4C4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594979" y="2693568"/>
            <a:ext cx="1596787" cy="1601929"/>
          </a:xfrm>
        </p:spPr>
      </p:pic>
      <p:sp>
        <p:nvSpPr>
          <p:cNvPr id="4" name="Smiley Face 3">
            <a:extLst>
              <a:ext uri="{FF2B5EF4-FFF2-40B4-BE49-F238E27FC236}">
                <a16:creationId xmlns:a16="http://schemas.microsoft.com/office/drawing/2014/main" id="{DFB8B4F7-70FC-3C60-5D7C-9D0DCF7CCCAE}"/>
              </a:ext>
            </a:extLst>
          </p:cNvPr>
          <p:cNvSpPr/>
          <p:nvPr/>
        </p:nvSpPr>
        <p:spPr>
          <a:xfrm>
            <a:off x="821142" y="2204192"/>
            <a:ext cx="2154070" cy="1499616"/>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n 6">
            <a:extLst>
              <a:ext uri="{FF2B5EF4-FFF2-40B4-BE49-F238E27FC236}">
                <a16:creationId xmlns:a16="http://schemas.microsoft.com/office/drawing/2014/main" id="{DEE9AA08-34BB-9EE0-6A20-C7F7AAE7CCB6}"/>
              </a:ext>
            </a:extLst>
          </p:cNvPr>
          <p:cNvSpPr/>
          <p:nvPr/>
        </p:nvSpPr>
        <p:spPr>
          <a:xfrm>
            <a:off x="821142" y="4935304"/>
            <a:ext cx="2431578" cy="1337480"/>
          </a:xfrm>
          <a:prstGeom prst="su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sun</a:t>
            </a:r>
          </a:p>
        </p:txBody>
      </p:sp>
      <p:sp>
        <p:nvSpPr>
          <p:cNvPr id="10" name="Double Bracket 9">
            <a:extLst>
              <a:ext uri="{FF2B5EF4-FFF2-40B4-BE49-F238E27FC236}">
                <a16:creationId xmlns:a16="http://schemas.microsoft.com/office/drawing/2014/main" id="{BC2B9B5B-7F24-225B-213C-841B6DAF7077}"/>
              </a:ext>
            </a:extLst>
          </p:cNvPr>
          <p:cNvSpPr/>
          <p:nvPr/>
        </p:nvSpPr>
        <p:spPr>
          <a:xfrm>
            <a:off x="7246961" y="2795881"/>
            <a:ext cx="2292824" cy="1499616"/>
          </a:xfrm>
          <a:prstGeom prst="bracketPair">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1" name="Plus Sign 10">
            <a:extLst>
              <a:ext uri="{FF2B5EF4-FFF2-40B4-BE49-F238E27FC236}">
                <a16:creationId xmlns:a16="http://schemas.microsoft.com/office/drawing/2014/main" id="{264040FF-6873-530E-5F9B-EDE7046C0AE5}"/>
              </a:ext>
            </a:extLst>
          </p:cNvPr>
          <p:cNvSpPr/>
          <p:nvPr/>
        </p:nvSpPr>
        <p:spPr>
          <a:xfrm>
            <a:off x="8884693" y="585216"/>
            <a:ext cx="1528549" cy="1134402"/>
          </a:xfrm>
          <a:prstGeom prst="mathPlus">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A72569C3-5BEF-9D2B-47C3-5421032B7416}"/>
              </a:ext>
            </a:extLst>
          </p:cNvPr>
          <p:cNvSpPr/>
          <p:nvPr/>
        </p:nvSpPr>
        <p:spPr>
          <a:xfrm>
            <a:off x="4012441" y="2743200"/>
            <a:ext cx="1296537" cy="960608"/>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vision Sign 12">
            <a:extLst>
              <a:ext uri="{FF2B5EF4-FFF2-40B4-BE49-F238E27FC236}">
                <a16:creationId xmlns:a16="http://schemas.microsoft.com/office/drawing/2014/main" id="{532E71EA-CCC0-110A-5ED4-F09571CDA2B2}"/>
              </a:ext>
            </a:extLst>
          </p:cNvPr>
          <p:cNvSpPr/>
          <p:nvPr/>
        </p:nvSpPr>
        <p:spPr>
          <a:xfrm>
            <a:off x="8988107" y="5317441"/>
            <a:ext cx="1173708" cy="955343"/>
          </a:xfrm>
          <a:prstGeom prst="mathDivid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7712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C75D86-B579-B62D-2831-A7080E99A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60326" cy="6858000"/>
          </a:xfrm>
          <a:prstGeom prst="rect">
            <a:avLst/>
          </a:prstGeom>
          <a:effectLst>
            <a:innerShdw blurRad="114300">
              <a:prstClr val="black"/>
            </a:innerShdw>
          </a:effectLst>
        </p:spPr>
      </p:pic>
      <p:sp>
        <p:nvSpPr>
          <p:cNvPr id="2" name="Title 1">
            <a:extLst>
              <a:ext uri="{FF2B5EF4-FFF2-40B4-BE49-F238E27FC236}">
                <a16:creationId xmlns:a16="http://schemas.microsoft.com/office/drawing/2014/main" id="{5626D9D6-0D55-809C-83F9-4D987DAD319E}"/>
              </a:ext>
            </a:extLst>
          </p:cNvPr>
          <p:cNvSpPr>
            <a:spLocks noGrp="1"/>
          </p:cNvSpPr>
          <p:nvPr>
            <p:ph type="title"/>
          </p:nvPr>
        </p:nvSpPr>
        <p:spPr/>
        <p:txBody>
          <a:bodyPr/>
          <a:lstStyle/>
          <a:p>
            <a:r>
              <a:rPr lang="en-US" b="1" u="sng" dirty="0">
                <a:effectLst>
                  <a:outerShdw blurRad="38100" dist="38100" dir="2700000" algn="tl">
                    <a:srgbClr val="000000">
                      <a:alpha val="43137"/>
                    </a:srgbClr>
                  </a:outerShdw>
                </a:effectLst>
              </a:rPr>
              <a:t>STORY (ANIMATED STORY)</a:t>
            </a:r>
          </a:p>
        </p:txBody>
      </p:sp>
      <p:sp>
        <p:nvSpPr>
          <p:cNvPr id="3" name="Content Placeholder 2">
            <a:extLst>
              <a:ext uri="{FF2B5EF4-FFF2-40B4-BE49-F238E27FC236}">
                <a16:creationId xmlns:a16="http://schemas.microsoft.com/office/drawing/2014/main" id="{01E480FD-90A2-8D61-A69C-B810023ED7DE}"/>
              </a:ext>
            </a:extLst>
          </p:cNvPr>
          <p:cNvSpPr>
            <a:spLocks noGrp="1"/>
          </p:cNvSpPr>
          <p:nvPr>
            <p:ph idx="1"/>
          </p:nvPr>
        </p:nvSpPr>
        <p:spPr/>
        <p:txBody>
          <a:bodyPr/>
          <a:lstStyle/>
          <a:p>
            <a:endParaRPr lang="en-US" dirty="0"/>
          </a:p>
          <a:p>
            <a:r>
              <a:rPr lang="en-US" sz="3200" b="1" u="sng" dirty="0">
                <a:effectLst>
                  <a:outerShdw blurRad="38100" dist="38100" dir="2700000" algn="tl">
                    <a:srgbClr val="000000">
                      <a:alpha val="43137"/>
                    </a:srgbClr>
                  </a:outerShdw>
                </a:effectLst>
              </a:rPr>
              <a:t>LITTLE RED RIDDING HOOD:</a:t>
            </a:r>
          </a:p>
          <a:p>
            <a:endParaRPr lang="en-US" sz="3200" b="1" u="sng" dirty="0">
              <a:effectLst>
                <a:outerShdw blurRad="38100" dist="38100" dir="2700000" algn="tl">
                  <a:srgbClr val="000000">
                    <a:alpha val="43137"/>
                  </a:srgbClr>
                </a:outerShdw>
              </a:effectLst>
            </a:endParaRPr>
          </a:p>
          <a:p>
            <a:endParaRPr lang="en-US" dirty="0"/>
          </a:p>
        </p:txBody>
      </p:sp>
      <p:pic>
        <p:nvPicPr>
          <p:cNvPr id="5" name="Picture 4">
            <a:extLst>
              <a:ext uri="{FF2B5EF4-FFF2-40B4-BE49-F238E27FC236}">
                <a16:creationId xmlns:a16="http://schemas.microsoft.com/office/drawing/2014/main" id="{08E800AF-BFE5-6306-E9A9-F634D32AAC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870" b="89815" l="2146" r="96137">
                        <a14:foregroundMark x1="10730" y1="56019" x2="10730" y2="56019"/>
                        <a14:foregroundMark x1="13734" y1="42593" x2="13734" y2="42593"/>
                        <a14:foregroundMark x1="13305" y1="36574" x2="13305" y2="36574"/>
                        <a14:foregroundMark x1="7296" y1="41667" x2="7296" y2="41667"/>
                        <a14:foregroundMark x1="3433" y1="59722" x2="3433" y2="59722"/>
                        <a14:foregroundMark x1="49356" y1="88889" x2="49356" y2="88889"/>
                        <a14:foregroundMark x1="51073" y1="82870" x2="51073" y2="82870"/>
                        <a14:foregroundMark x1="50215" y1="76389" x2="50215" y2="76389"/>
                        <a14:foregroundMark x1="51502" y1="66204" x2="51502" y2="66204"/>
                        <a14:foregroundMark x1="51931" y1="62500" x2="51931" y2="62500"/>
                        <a14:foregroundMark x1="52361" y1="59259" x2="52361" y2="59259"/>
                        <a14:foregroundMark x1="45923" y1="61574" x2="45923" y2="61574"/>
                        <a14:foregroundMark x1="48069" y1="56944" x2="48069" y2="56944"/>
                        <a14:foregroundMark x1="92275" y1="69444" x2="92275" y2="69444"/>
                        <a14:foregroundMark x1="89270" y1="69444" x2="89270" y2="69444"/>
                        <a14:foregroundMark x1="85837" y1="75000" x2="85837" y2="75000"/>
                        <a14:foregroundMark x1="85408" y1="49074" x2="85408" y2="49074"/>
                        <a14:foregroundMark x1="93133" y1="45833" x2="93133" y2="45833"/>
                        <a14:foregroundMark x1="82403" y1="44444" x2="82403" y2="44444"/>
                        <a14:foregroundMark x1="92275" y1="38426" x2="92275" y2="38426"/>
                        <a14:foregroundMark x1="92275" y1="36574" x2="92275" y2="36574"/>
                        <a14:foregroundMark x1="96137" y1="38426" x2="96137" y2="38426"/>
                        <a14:foregroundMark x1="50215" y1="33333" x2="50215" y2="33333"/>
                        <a14:foregroundMark x1="59657" y1="30556" x2="59657" y2="30556"/>
                      </a14:backgroundRemoval>
                    </a14:imgEffect>
                  </a14:imgLayer>
                </a14:imgProps>
              </a:ext>
              <a:ext uri="{28A0092B-C50C-407E-A947-70E740481C1C}">
                <a14:useLocalDpi xmlns:a14="http://schemas.microsoft.com/office/drawing/2010/main" val="0"/>
              </a:ext>
            </a:extLst>
          </a:blip>
          <a:stretch>
            <a:fillRect/>
          </a:stretch>
        </p:blipFill>
        <p:spPr>
          <a:xfrm>
            <a:off x="7404686" y="3832657"/>
            <a:ext cx="3339514" cy="2295144"/>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DFAE99AA-2D9D-7CF9-7764-932C56826AAF}"/>
              </a:ext>
            </a:extLst>
          </p:cNvPr>
          <p:cNvSpPr/>
          <p:nvPr/>
        </p:nvSpPr>
        <p:spPr>
          <a:xfrm>
            <a:off x="131674" y="4090738"/>
            <a:ext cx="4985758" cy="2566094"/>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1.Once there was a cute girl named Red. One day she knew that her grandma is ill. So she decided to meet her.</a:t>
            </a:r>
          </a:p>
        </p:txBody>
      </p:sp>
      <p:pic>
        <p:nvPicPr>
          <p:cNvPr id="8" name="Picture 7" descr="A person reading a book with children&#10;&#10;AI-generated content may be incorrect.">
            <a:extLst>
              <a:ext uri="{FF2B5EF4-FFF2-40B4-BE49-F238E27FC236}">
                <a16:creationId xmlns:a16="http://schemas.microsoft.com/office/drawing/2014/main" id="{D9E9422E-A595-5984-96F5-249E354EE29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595" b="93671" l="8451" r="92019">
                        <a14:foregroundMark x1="14554" y1="91983" x2="14554" y2="91983"/>
                        <a14:foregroundMark x1="14554" y1="91983" x2="14554" y2="91983"/>
                        <a14:foregroundMark x1="10329" y1="92405" x2="10329" y2="92405"/>
                        <a14:foregroundMark x1="10329" y1="92405" x2="10329" y2="92405"/>
                        <a14:foregroundMark x1="92019" y1="64979" x2="92019" y2="64979"/>
                        <a14:foregroundMark x1="92019" y1="64979" x2="92019" y2="64979"/>
                        <a14:foregroundMark x1="40845" y1="7595" x2="40845" y2="7595"/>
                        <a14:foregroundMark x1="82629" y1="45148" x2="82629" y2="45148"/>
                        <a14:foregroundMark x1="82160" y1="44726" x2="82160" y2="44726"/>
                        <a14:foregroundMark x1="10329" y1="80591" x2="10329" y2="80591"/>
                        <a14:foregroundMark x1="13615" y1="91983" x2="13615" y2="91983"/>
                        <a14:foregroundMark x1="13146" y1="93671" x2="13146" y2="93671"/>
                        <a14:foregroundMark x1="14085" y1="91139" x2="14085" y2="91139"/>
                        <a14:foregroundMark x1="11268" y1="91139" x2="11268" y2="91139"/>
                        <a14:foregroundMark x1="13615" y1="91983" x2="13615" y2="91983"/>
                        <a14:foregroundMark x1="13615" y1="91561" x2="13615" y2="91561"/>
                        <a14:foregroundMark x1="13615" y1="90717" x2="13615" y2="90717"/>
                        <a14:foregroundMark x1="13615" y1="91139" x2="13615" y2="91139"/>
                        <a14:foregroundMark x1="13146" y1="91139" x2="13146" y2="91139"/>
                        <a14:foregroundMark x1="13146" y1="91139" x2="13146" y2="91139"/>
                        <a14:foregroundMark x1="13146" y1="91561" x2="13146" y2="91561"/>
                        <a14:foregroundMark x1="13146" y1="91561" x2="13146" y2="91561"/>
                        <a14:foregroundMark x1="13615" y1="91561" x2="13615" y2="91561"/>
                        <a14:foregroundMark x1="13615" y1="91561" x2="13615" y2="91561"/>
                        <a14:foregroundMark x1="14085" y1="90295" x2="14085" y2="90295"/>
                        <a14:foregroundMark x1="14554" y1="88608" x2="14554" y2="88608"/>
                        <a14:foregroundMark x1="12676" y1="92405" x2="12676" y2="92405"/>
                        <a14:foregroundMark x1="13615" y1="91139" x2="13615" y2="91139"/>
                        <a14:foregroundMark x1="12676" y1="91139" x2="12676" y2="91139"/>
                        <a14:foregroundMark x1="13146" y1="90717" x2="13146" y2="90717"/>
                        <a14:foregroundMark x1="13146" y1="92827" x2="13146" y2="92827"/>
                        <a14:foregroundMark x1="10329" y1="92405" x2="10329" y2="92405"/>
                        <a14:foregroundMark x1="8451" y1="90717" x2="8451" y2="90717"/>
                        <a14:foregroundMark x1="14085" y1="91983" x2="14085" y2="91983"/>
                        <a14:foregroundMark x1="14085" y1="91561" x2="14085" y2="91561"/>
                        <a14:foregroundMark x1="14085" y1="92405" x2="14085" y2="92405"/>
                        <a14:foregroundMark x1="29108" y1="89873" x2="29108" y2="89873"/>
                        <a14:foregroundMark x1="27700" y1="90717" x2="27700" y2="90717"/>
                        <a14:foregroundMark x1="27700" y1="92405" x2="27700" y2="92405"/>
                        <a14:foregroundMark x1="28169" y1="91561" x2="28169" y2="91561"/>
                        <a14:foregroundMark x1="26291" y1="89873" x2="26291" y2="89873"/>
                        <a14:foregroundMark x1="26761" y1="90717" x2="26761" y2="90717"/>
                        <a14:foregroundMark x1="69953" y1="67511" x2="69953" y2="67511"/>
                        <a14:foregroundMark x1="77465" y1="54430" x2="77465" y2="54430"/>
                        <a14:foregroundMark x1="67606" y1="54852" x2="67606" y2="54852"/>
                        <a14:foregroundMark x1="44131" y1="65401" x2="44131" y2="65401"/>
                        <a14:foregroundMark x1="28169" y1="90295" x2="28169" y2="90295"/>
                        <a14:foregroundMark x1="28638" y1="90717" x2="28638" y2="90717"/>
                        <a14:foregroundMark x1="13146" y1="90717" x2="13146" y2="90717"/>
                        <a14:foregroundMark x1="26291" y1="90295" x2="26291" y2="90295"/>
                        <a14:foregroundMark x1="13146" y1="92827" x2="13146" y2="92827"/>
                        <a14:foregroundMark x1="13146" y1="91139" x2="13146" y2="91139"/>
                        <a14:foregroundMark x1="27700" y1="90717" x2="27700" y2="90717"/>
                        <a14:foregroundMark x1="27700" y1="90717" x2="27700" y2="90717"/>
                        <a14:backgroundMark x1="13146" y1="92405" x2="13146" y2="92405"/>
                        <a14:backgroundMark x1="13615" y1="91139" x2="13615" y2="91139"/>
                        <a14:backgroundMark x1="13615" y1="91139" x2="13615" y2="91139"/>
                        <a14:backgroundMark x1="13615" y1="91139" x2="13615" y2="91139"/>
                        <a14:backgroundMark x1="13615" y1="91139" x2="13615" y2="91139"/>
                        <a14:backgroundMark x1="28169" y1="91139" x2="28169" y2="91139"/>
                      </a14:backgroundRemoval>
                    </a14:imgEffect>
                  </a14:imgLayer>
                </a14:imgProps>
              </a:ext>
              <a:ext uri="{28A0092B-C50C-407E-A947-70E740481C1C}">
                <a14:useLocalDpi xmlns:a14="http://schemas.microsoft.com/office/drawing/2010/main" val="0"/>
              </a:ext>
            </a:extLst>
          </a:blip>
          <a:stretch>
            <a:fillRect/>
          </a:stretch>
        </p:blipFill>
        <p:spPr>
          <a:xfrm>
            <a:off x="8531517" y="1354485"/>
            <a:ext cx="2028825" cy="2257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251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F506D-8E7C-6FA0-0D90-A9AA49858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3" name="Picture 2">
            <a:extLst>
              <a:ext uri="{FF2B5EF4-FFF2-40B4-BE49-F238E27FC236}">
                <a16:creationId xmlns:a16="http://schemas.microsoft.com/office/drawing/2014/main" id="{C4FBB4EB-C032-37BE-520F-9CAB1C26BB8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37" b="89804" l="4061" r="93909">
                        <a14:foregroundMark x1="58376" y1="6275" x2="58376" y2="6275"/>
                        <a14:foregroundMark x1="93909" y1="62353" x2="93909" y2="62353"/>
                        <a14:foregroundMark x1="34010" y1="72941" x2="34010" y2="72941"/>
                        <a14:foregroundMark x1="25888" y1="56471" x2="25888" y2="56471"/>
                        <a14:foregroundMark x1="26904" y1="29804" x2="26904" y2="29804"/>
                        <a14:foregroundMark x1="9137" y1="42353" x2="9137" y2="42353"/>
                        <a14:foregroundMark x1="13198" y1="46667" x2="13198" y2="46667"/>
                        <a14:foregroundMark x1="9137" y1="45098" x2="9137" y2="45098"/>
                        <a14:foregroundMark x1="17766" y1="86667" x2="17766" y2="86667"/>
                        <a14:foregroundMark x1="79188" y1="84706" x2="79188" y2="84706"/>
                        <a14:foregroundMark x1="64975" y1="82745" x2="64975" y2="82745"/>
                        <a14:foregroundMark x1="4061" y1="44314" x2="4061" y2="44314"/>
                        <a14:foregroundMark x1="24873" y1="67451" x2="24873" y2="67451"/>
                        <a14:foregroundMark x1="35533" y1="59608" x2="38071" y2="60784"/>
                        <a14:foregroundMark x1="27919" y1="65098" x2="27919" y2="65098"/>
                        <a14:foregroundMark x1="31980" y1="64706" x2="31980" y2="64706"/>
                        <a14:foregroundMark x1="31472" y1="85490" x2="31472" y2="85490"/>
                        <a14:foregroundMark x1="20812" y1="86667" x2="20812" y2="86667"/>
                        <a14:foregroundMark x1="16244" y1="86275" x2="16244" y2="86275"/>
                        <a14:foregroundMark x1="20305" y1="81569" x2="20305" y2="81569"/>
                        <a14:foregroundMark x1="68528" y1="81176" x2="68528" y2="81176"/>
                        <a14:foregroundMark x1="66497" y1="87451" x2="66497" y2="87451"/>
                        <a14:foregroundMark x1="68528" y1="3137" x2="68528" y2="3137"/>
                        <a14:foregroundMark x1="38071" y1="57255" x2="38071" y2="57255"/>
                        <a14:foregroundMark x1="38071" y1="59608" x2="38071" y2="59608"/>
                        <a14:foregroundMark x1="18782" y1="89412" x2="18782" y2="89412"/>
                      </a14:backgroundRemoval>
                    </a14:imgEffect>
                  </a14:imgLayer>
                </a14:imgProps>
              </a:ext>
              <a:ext uri="{28A0092B-C50C-407E-A947-70E740481C1C}">
                <a14:useLocalDpi xmlns:a14="http://schemas.microsoft.com/office/drawing/2010/main" val="0"/>
              </a:ext>
            </a:extLst>
          </a:blip>
          <a:stretch>
            <a:fillRect/>
          </a:stretch>
        </p:blipFill>
        <p:spPr>
          <a:xfrm>
            <a:off x="989722" y="550946"/>
            <a:ext cx="1876425" cy="24288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6AB2A5F-5788-5D4B-845C-1529C0FD58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6313" y="2484235"/>
            <a:ext cx="7785687" cy="4307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Oval 10">
            <a:extLst>
              <a:ext uri="{FF2B5EF4-FFF2-40B4-BE49-F238E27FC236}">
                <a16:creationId xmlns:a16="http://schemas.microsoft.com/office/drawing/2014/main" id="{8E640D8A-A679-7E01-1A74-C018296061BF}"/>
              </a:ext>
            </a:extLst>
          </p:cNvPr>
          <p:cNvSpPr/>
          <p:nvPr/>
        </p:nvSpPr>
        <p:spPr>
          <a:xfrm>
            <a:off x="3465094" y="694755"/>
            <a:ext cx="3350361" cy="1435837"/>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2.Red’s mother giving her basket of fruits. So she went to see her grandma that was ill.</a:t>
            </a:r>
          </a:p>
        </p:txBody>
      </p:sp>
      <p:sp>
        <p:nvSpPr>
          <p:cNvPr id="12" name="Oval 11">
            <a:extLst>
              <a:ext uri="{FF2B5EF4-FFF2-40B4-BE49-F238E27FC236}">
                <a16:creationId xmlns:a16="http://schemas.microsoft.com/office/drawing/2014/main" id="{C99765A4-EB5E-92EB-19D7-61273C1A5F6D}"/>
              </a:ext>
            </a:extLst>
          </p:cNvPr>
          <p:cNvSpPr/>
          <p:nvPr/>
        </p:nvSpPr>
        <p:spPr>
          <a:xfrm>
            <a:off x="256674" y="3878180"/>
            <a:ext cx="3743201" cy="2169694"/>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She advised her not to talk with stranger.</a:t>
            </a:r>
          </a:p>
          <a:p>
            <a:pPr algn="ctr"/>
            <a:r>
              <a:rPr lang="en-US" dirty="0">
                <a:ln w="0"/>
                <a:solidFill>
                  <a:schemeClr val="tx1"/>
                </a:solidFill>
                <a:effectLst>
                  <a:outerShdw blurRad="38100" dist="19050" dir="2700000" algn="tl" rotWithShape="0">
                    <a:schemeClr val="dk1">
                      <a:alpha val="40000"/>
                    </a:schemeClr>
                  </a:outerShdw>
                </a:effectLst>
              </a:rPr>
              <a:t>And said good bye!</a:t>
            </a:r>
          </a:p>
        </p:txBody>
      </p:sp>
      <p:pic>
        <p:nvPicPr>
          <p:cNvPr id="14" name="Picture 13" descr="A cartoon character of a little red riding hood&#10;&#10;AI-generated content may be incorrect.">
            <a:extLst>
              <a:ext uri="{FF2B5EF4-FFF2-40B4-BE49-F238E27FC236}">
                <a16:creationId xmlns:a16="http://schemas.microsoft.com/office/drawing/2014/main" id="{15F115F6-5DCD-A3C1-AEDB-279BA57567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333" b="94667" l="9778" r="89778">
                        <a14:foregroundMark x1="57778" y1="89778" x2="57778" y2="89778"/>
                        <a14:foregroundMark x1="48000" y1="95111" x2="48000" y2="95111"/>
                        <a14:foregroundMark x1="41778" y1="9333" x2="41778" y2="9333"/>
                      </a14:backgroundRemoval>
                    </a14:imgEffect>
                  </a14:imgLayer>
                </a14:imgProps>
              </a:ext>
              <a:ext uri="{28A0092B-C50C-407E-A947-70E740481C1C}">
                <a14:useLocalDpi xmlns:a14="http://schemas.microsoft.com/office/drawing/2010/main" val="0"/>
              </a:ext>
            </a:extLst>
          </a:blip>
          <a:stretch>
            <a:fillRect/>
          </a:stretch>
        </p:blipFill>
        <p:spPr>
          <a:xfrm>
            <a:off x="9059153" y="341110"/>
            <a:ext cx="2143125"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221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D105A7-98C7-C08F-866A-DC039221E718}"/>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3" name="Picture 2" descr="A cartoon of a wolf&#10;&#10;AI-generated content may be incorrect.">
            <a:extLst>
              <a:ext uri="{FF2B5EF4-FFF2-40B4-BE49-F238E27FC236}">
                <a16:creationId xmlns:a16="http://schemas.microsoft.com/office/drawing/2014/main" id="{F8A51ED4-66A0-61EE-2A30-DCDB5BFAA6C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182" b="93818" l="8197" r="96175">
                        <a14:foregroundMark x1="40984" y1="89818" x2="40984" y2="89818"/>
                        <a14:foregroundMark x1="76503" y1="88000" x2="76503" y2="88000"/>
                        <a14:foregroundMark x1="90710" y1="77091" x2="90710" y2="77091"/>
                        <a14:foregroundMark x1="85792" y1="80000" x2="85792" y2="80000"/>
                        <a14:foregroundMark x1="93443" y1="84364" x2="93443" y2="84364"/>
                        <a14:foregroundMark x1="96175" y1="82545" x2="96175" y2="82545"/>
                        <a14:foregroundMark x1="89617" y1="84000" x2="89617" y2="84000"/>
                        <a14:foregroundMark x1="96175" y1="85818" x2="96175" y2="85818"/>
                        <a14:foregroundMark x1="96175" y1="89455" x2="96175" y2="89455"/>
                        <a14:foregroundMark x1="96175" y1="87636" x2="93443" y2="87636"/>
                        <a14:foregroundMark x1="61749" y1="89818" x2="61749" y2="89818"/>
                        <a14:foregroundMark x1="11475" y1="56727" x2="11475" y2="56727"/>
                        <a14:foregroundMark x1="18579" y1="60727" x2="18579" y2="60727"/>
                        <a14:foregroundMark x1="8743" y1="58909" x2="8743" y2="58909"/>
                        <a14:foregroundMark x1="22404" y1="8000" x2="22404" y2="8000"/>
                        <a14:foregroundMark x1="61749" y1="6182" x2="61749" y2="6182"/>
                        <a14:foregroundMark x1="25137" y1="33091" x2="25137" y2="33091"/>
                        <a14:foregroundMark x1="62842" y1="93818" x2="62842" y2="93818"/>
                        <a14:foregroundMark x1="24044" y1="87636" x2="24044" y2="87636"/>
                        <a14:foregroundMark x1="60109" y1="90545" x2="60109" y2="90545"/>
                      </a14:backgroundRemoval>
                    </a14:imgEffect>
                  </a14:imgLayer>
                </a14:imgProps>
              </a:ext>
              <a:ext uri="{28A0092B-C50C-407E-A947-70E740481C1C}">
                <a14:useLocalDpi xmlns:a14="http://schemas.microsoft.com/office/drawing/2010/main" val="0"/>
              </a:ext>
            </a:extLst>
          </a:blip>
          <a:stretch>
            <a:fillRect/>
          </a:stretch>
        </p:blipFill>
        <p:spPr>
          <a:xfrm>
            <a:off x="1115050" y="-174788"/>
            <a:ext cx="1743075" cy="2619375"/>
          </a:xfrm>
          <a:prstGeom prst="rect">
            <a:avLst/>
          </a:prstGeom>
          <a:ln>
            <a:noFill/>
          </a:ln>
          <a:effectLst>
            <a:outerShdw blurRad="292100" dist="139700" dir="2700000" algn="tl" rotWithShape="0">
              <a:srgbClr val="333333">
                <a:alpha val="65000"/>
              </a:srgbClr>
            </a:outerShdw>
          </a:effectLst>
        </p:spPr>
      </p:pic>
      <p:pic>
        <p:nvPicPr>
          <p:cNvPr id="5" name="Picture 4" descr="A cartoon of a child and a wolf&#10;&#10;AI-generated content may be incorrect.">
            <a:extLst>
              <a:ext uri="{FF2B5EF4-FFF2-40B4-BE49-F238E27FC236}">
                <a16:creationId xmlns:a16="http://schemas.microsoft.com/office/drawing/2014/main" id="{48665540-E709-6164-8B7D-1697DFD2D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095" y="0"/>
            <a:ext cx="7202905" cy="4060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5DD697F8-4A7E-26B7-B33E-10282564E241}"/>
              </a:ext>
            </a:extLst>
          </p:cNvPr>
          <p:cNvSpPr/>
          <p:nvPr/>
        </p:nvSpPr>
        <p:spPr>
          <a:xfrm>
            <a:off x="0" y="1134899"/>
            <a:ext cx="4710023" cy="2085474"/>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 On the way, she saw a wolf. The wolf was starving. When the wolf saw red, he became happy. He wanted to eat red. So he made a plan.</a:t>
            </a:r>
          </a:p>
        </p:txBody>
      </p:sp>
      <p:pic>
        <p:nvPicPr>
          <p:cNvPr id="8" name="Picture 7" descr="A child and a wolf&#10;&#10;AI-generated content may be incorrect.">
            <a:extLst>
              <a:ext uri="{FF2B5EF4-FFF2-40B4-BE49-F238E27FC236}">
                <a16:creationId xmlns:a16="http://schemas.microsoft.com/office/drawing/2014/main" id="{DE5C5A92-8178-F6B7-265D-F44616C4D34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89" b="96889" l="1786" r="93304">
                        <a14:foregroundMark x1="38839" y1="81778" x2="38839" y2="81778"/>
                        <a14:foregroundMark x1="37054" y1="78667" x2="37054" y2="78667"/>
                        <a14:foregroundMark x1="79464" y1="81333" x2="79464" y2="81333"/>
                        <a14:foregroundMark x1="79018" y1="78222" x2="79018" y2="78222"/>
                        <a14:foregroundMark x1="80804" y1="88889" x2="80804" y2="88889"/>
                        <a14:foregroundMark x1="81250" y1="87111" x2="81250" y2="87111"/>
                        <a14:foregroundMark x1="79911" y1="95111" x2="79911" y2="95111"/>
                        <a14:foregroundMark x1="82589" y1="97333" x2="82589" y2="97333"/>
                        <a14:foregroundMark x1="69643" y1="89333" x2="69643" y2="89333"/>
                        <a14:foregroundMark x1="72321" y1="84444" x2="72321" y2="84444"/>
                        <a14:foregroundMark x1="71875" y1="81778" x2="71875" y2="81778"/>
                        <a14:foregroundMark x1="70982" y1="80444" x2="70982" y2="80444"/>
                        <a14:foregroundMark x1="70982" y1="79111" x2="70982" y2="79111"/>
                        <a14:foregroundMark x1="70982" y1="8889" x2="70982" y2="8889"/>
                        <a14:foregroundMark x1="70982" y1="5778" x2="70982" y2="5778"/>
                        <a14:foregroundMark x1="70089" y1="889" x2="70089" y2="889"/>
                        <a14:foregroundMark x1="93304" y1="60889" x2="93304" y2="60889"/>
                        <a14:foregroundMark x1="46875" y1="52444" x2="46875" y2="52444"/>
                        <a14:foregroundMark x1="46875" y1="56444" x2="46875" y2="56444"/>
                        <a14:foregroundMark x1="46875" y1="60000" x2="46875" y2="60000"/>
                        <a14:foregroundMark x1="50893" y1="41778" x2="50893" y2="41778"/>
                        <a14:foregroundMark x1="48661" y1="34667" x2="48661" y2="34667"/>
                        <a14:foregroundMark x1="36607" y1="40444" x2="36607" y2="40444"/>
                        <a14:foregroundMark x1="7589" y1="27111" x2="7589" y2="27111"/>
                        <a14:foregroundMark x1="23661" y1="68000" x2="23661" y2="68000"/>
                        <a14:foregroundMark x1="31250" y1="77333" x2="31250" y2="77333"/>
                        <a14:foregroundMark x1="38839" y1="91111" x2="38839" y2="91111"/>
                        <a14:foregroundMark x1="37054" y1="89333" x2="37054" y2="89333"/>
                        <a14:foregroundMark x1="52232" y1="76000" x2="52232" y2="76000"/>
                        <a14:foregroundMark x1="60268" y1="89778" x2="60268" y2="89778"/>
                        <a14:foregroundMark x1="59375" y1="88000" x2="59375" y2="88000"/>
                        <a14:foregroundMark x1="16964" y1="73333" x2="16964" y2="73333"/>
                        <a14:foregroundMark x1="13393" y1="75111" x2="13393" y2="75111"/>
                        <a14:foregroundMark x1="13393" y1="81778" x2="13393" y2="81778"/>
                        <a14:foregroundMark x1="29911" y1="88444" x2="29911" y2="88444"/>
                        <a14:foregroundMark x1="29464" y1="89778" x2="29464" y2="89778"/>
                        <a14:foregroundMark x1="60268" y1="47556" x2="60268" y2="47556"/>
                        <a14:foregroundMark x1="1786" y1="24444" x2="1786" y2="24444"/>
                        <a14:backgroundMark x1="75446" y1="80889" x2="75446" y2="80889"/>
                        <a14:backgroundMark x1="76786" y1="77778" x2="76786" y2="77778"/>
                      </a14:backgroundRemoval>
                    </a14:imgEffect>
                  </a14:imgLayer>
                </a14:imgProps>
              </a:ext>
              <a:ext uri="{28A0092B-C50C-407E-A947-70E740481C1C}">
                <a14:useLocalDpi xmlns:a14="http://schemas.microsoft.com/office/drawing/2010/main" val="0"/>
              </a:ext>
            </a:extLst>
          </a:blip>
          <a:stretch>
            <a:fillRect/>
          </a:stretch>
        </p:blipFill>
        <p:spPr>
          <a:xfrm>
            <a:off x="727157" y="3709358"/>
            <a:ext cx="4261937" cy="2970425"/>
          </a:xfrm>
          <a:prstGeom prst="rect">
            <a:avLst/>
          </a:prstGeom>
          <a:ln>
            <a:noFill/>
          </a:ln>
          <a:effectLst>
            <a:outerShdw blurRad="292100" dist="139700" dir="2700000" algn="tl" rotWithShape="0">
              <a:srgbClr val="333333">
                <a:alpha val="65000"/>
              </a:srgbClr>
            </a:outerShdw>
          </a:effectLst>
        </p:spPr>
      </p:pic>
      <p:sp>
        <p:nvSpPr>
          <p:cNvPr id="9" name="Oval 8">
            <a:extLst>
              <a:ext uri="{FF2B5EF4-FFF2-40B4-BE49-F238E27FC236}">
                <a16:creationId xmlns:a16="http://schemas.microsoft.com/office/drawing/2014/main" id="{E7EEB9A7-10CA-7A31-D8B0-B244E7DF989E}"/>
              </a:ext>
            </a:extLst>
          </p:cNvPr>
          <p:cNvSpPr/>
          <p:nvPr/>
        </p:nvSpPr>
        <p:spPr>
          <a:xfrm>
            <a:off x="6711351" y="4347713"/>
            <a:ext cx="5480649" cy="2332070"/>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 He went to the red and asked her Where are you going? Little Red told him all the conditions under which she went to see her grandmother, who was ill.</a:t>
            </a:r>
          </a:p>
        </p:txBody>
      </p:sp>
    </p:spTree>
    <p:extLst>
      <p:ext uri="{BB962C8B-B14F-4D97-AF65-F5344CB8AC3E}">
        <p14:creationId xmlns:p14="http://schemas.microsoft.com/office/powerpoint/2010/main" val="17707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F53506E-9A8C-2DCE-0B42-61C65A388EC4}"/>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Oval 1">
            <a:extLst>
              <a:ext uri="{FF2B5EF4-FFF2-40B4-BE49-F238E27FC236}">
                <a16:creationId xmlns:a16="http://schemas.microsoft.com/office/drawing/2014/main" id="{C7402D97-5774-79CD-73F5-238CC17028A4}"/>
              </a:ext>
            </a:extLst>
          </p:cNvPr>
          <p:cNvSpPr/>
          <p:nvPr/>
        </p:nvSpPr>
        <p:spPr>
          <a:xfrm>
            <a:off x="627796" y="627797"/>
            <a:ext cx="4895179" cy="2210937"/>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The wolf became happy and went to Grandma’s house before her.  Instantly, he reached Grandma’s house. He knocked on the door.</a:t>
            </a:r>
          </a:p>
          <a:p>
            <a:pPr algn="ctr"/>
            <a:r>
              <a:rPr lang="en-US" dirty="0">
                <a:solidFill>
                  <a:schemeClr val="tx1"/>
                </a:solidFill>
              </a:rPr>
              <a:t>And entered the house. He tied Grandma with ropes. </a:t>
            </a:r>
          </a:p>
        </p:txBody>
      </p:sp>
      <p:sp>
        <p:nvSpPr>
          <p:cNvPr id="4" name="Oval 3">
            <a:extLst>
              <a:ext uri="{FF2B5EF4-FFF2-40B4-BE49-F238E27FC236}">
                <a16:creationId xmlns:a16="http://schemas.microsoft.com/office/drawing/2014/main" id="{5F16E0A7-F8D1-D669-F0C4-6D9799EEBAF8}"/>
              </a:ext>
            </a:extLst>
          </p:cNvPr>
          <p:cNvSpPr/>
          <p:nvPr/>
        </p:nvSpPr>
        <p:spPr>
          <a:xfrm>
            <a:off x="6373506" y="3724835"/>
            <a:ext cx="5686568" cy="2743672"/>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7.The wolf wore the dress of grandma and lay down in Grandma’s bed. After some time, Red reached her grandma’s house. She entered the house, and her grandma was lying on the bed, which was actually a wolf. She asked her why your teeth are so large. Suddenly, the wolf jumped out of the bed. </a:t>
            </a:r>
          </a:p>
        </p:txBody>
      </p:sp>
      <p:pic>
        <p:nvPicPr>
          <p:cNvPr id="8" name="Picture 7" descr="Cartoon of a wolf wearing a pink robe&#10;&#10;AI-generated content may be incorrect.">
            <a:extLst>
              <a:ext uri="{FF2B5EF4-FFF2-40B4-BE49-F238E27FC236}">
                <a16:creationId xmlns:a16="http://schemas.microsoft.com/office/drawing/2014/main" id="{6FC0B998-B508-D1FA-F41A-85DDF521EED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03" b="98311" l="10000" r="90000">
                        <a14:foregroundMark x1="38824" y1="15541" x2="38824" y2="15541"/>
                        <a14:foregroundMark x1="55294" y1="15541" x2="55294" y2="15541"/>
                        <a14:foregroundMark x1="41765" y1="2703" x2="41765" y2="2703"/>
                        <a14:foregroundMark x1="74706" y1="91216" x2="74706" y2="91216"/>
                        <a14:foregroundMark x1="29412" y1="91554" x2="29412" y2="91554"/>
                        <a14:foregroundMark x1="28824" y1="91554" x2="28824" y2="91554"/>
                        <a14:foregroundMark x1="22941" y1="92568" x2="22353" y2="93243"/>
                        <a14:foregroundMark x1="21765" y1="94595" x2="21765" y2="94595"/>
                        <a14:foregroundMark x1="18235" y1="98311" x2="18235" y2="98311"/>
                        <a14:foregroundMark x1="47647" y1="33108" x2="47647" y2="33108"/>
                        <a14:foregroundMark x1="41765" y1="33784" x2="41765" y2="33784"/>
                        <a14:foregroundMark x1="42941" y1="29392" x2="42941" y2="29392"/>
                        <a14:foregroundMark x1="44706" y1="28378" x2="44706" y2="28378"/>
                        <a14:foregroundMark x1="88235" y1="51351" x2="88235" y2="51351"/>
                      </a14:backgroundRemoval>
                    </a14:imgEffect>
                  </a14:imgLayer>
                </a14:imgProps>
              </a:ext>
              <a:ext uri="{28A0092B-C50C-407E-A947-70E740481C1C}">
                <a14:useLocalDpi xmlns:a14="http://schemas.microsoft.com/office/drawing/2010/main" val="0"/>
              </a:ext>
            </a:extLst>
          </a:blip>
          <a:stretch>
            <a:fillRect/>
          </a:stretch>
        </p:blipFill>
        <p:spPr>
          <a:xfrm>
            <a:off x="131926" y="3077036"/>
            <a:ext cx="1619250" cy="2819400"/>
          </a:xfrm>
          <a:prstGeom prst="rect">
            <a:avLst/>
          </a:prstGeom>
          <a:ln>
            <a:noFill/>
          </a:ln>
          <a:effectLst>
            <a:outerShdw blurRad="292100" dist="139700" dir="2700000" algn="tl" rotWithShape="0">
              <a:srgbClr val="333333">
                <a:alpha val="65000"/>
              </a:srgbClr>
            </a:outerShdw>
          </a:effectLst>
        </p:spPr>
      </p:pic>
      <p:pic>
        <p:nvPicPr>
          <p:cNvPr id="10" name="Picture 9" descr="Cartoon of a person tied to a chair&#10;&#10;AI-generated content may be incorrect.">
            <a:extLst>
              <a:ext uri="{FF2B5EF4-FFF2-40B4-BE49-F238E27FC236}">
                <a16:creationId xmlns:a16="http://schemas.microsoft.com/office/drawing/2014/main" id="{C2197E04-6AFF-1B42-8A4C-E24C4F3AE96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91556" l="9778" r="89778">
                        <a14:foregroundMark x1="56000" y1="91556" x2="56000" y2="91556"/>
                        <a14:foregroundMark x1="43277" y1="53648" x2="56444" y2="60444"/>
                        <a14:foregroundMark x1="59556" y1="57778" x2="59556" y2="57778"/>
                        <a14:foregroundMark x1="54667" y1="59111" x2="50667" y2="59111"/>
                        <a14:foregroundMark x1="42222" y1="61778" x2="42222" y2="61778"/>
                        <a14:foregroundMark x1="42667" y1="58222" x2="42667" y2="58222"/>
                        <a14:foregroundMark x1="42667" y1="77778" x2="42667" y2="77778"/>
                        <a14:foregroundMark x1="43556" y1="74222" x2="43556" y2="74222"/>
                        <a14:foregroundMark x1="41778" y1="74222" x2="41778" y2="74222"/>
                        <a14:foregroundMark x1="42667" y1="72444" x2="42667" y2="72444"/>
                        <a14:foregroundMark x1="41778" y1="75556" x2="41778" y2="75556"/>
                        <a14:foregroundMark x1="57333" y1="50667" x2="57333" y2="50667"/>
                        <a14:foregroundMark x1="60889" y1="51556" x2="60889" y2="51556"/>
                        <a14:foregroundMark x1="60889" y1="51556" x2="60889" y2="51556"/>
                        <a14:foregroundMark x1="59556" y1="51111" x2="59556" y2="51111"/>
                        <a14:foregroundMark x1="59111" y1="51111" x2="59111" y2="51111"/>
                        <a14:foregroundMark x1="58667" y1="51111" x2="58667" y2="51111"/>
                        <a14:foregroundMark x1="58667" y1="51111" x2="59556" y2="51111"/>
                        <a14:foregroundMark x1="60000" y1="50222" x2="63556" y2="49778"/>
                        <a14:foregroundMark x1="39556" y1="74222" x2="39556" y2="74222"/>
                        <a14:foregroundMark x1="40444" y1="75111" x2="40444" y2="75111"/>
                        <a14:foregroundMark x1="39556" y1="74667" x2="39556" y2="74667"/>
                        <a14:foregroundMark x1="40000" y1="75111" x2="40000" y2="75111"/>
                        <a14:foregroundMark x1="40444" y1="75556" x2="40444" y2="75556"/>
                        <a14:foregroundMark x1="40444" y1="75111" x2="40444" y2="75111"/>
                        <a14:foregroundMark x1="71324" y1="58898" x2="71111" y2="59111"/>
                        <a14:foregroundMark x1="71556" y1="58667" x2="72000" y2="58222"/>
                        <a14:foregroundMark x1="72444" y1="56444" x2="72444" y2="56444"/>
                        <a14:foregroundMark x1="72889" y1="54667" x2="72889" y2="54667"/>
                        <a14:foregroundMark x1="73333" y1="56000" x2="73333" y2="56000"/>
                        <a14:foregroundMark x1="72889" y1="54222" x2="72889" y2="54222"/>
                        <a14:foregroundMark x1="72889" y1="56000" x2="72889" y2="56000"/>
                        <a14:foregroundMark x1="72444" y1="57333" x2="72444" y2="57333"/>
                        <a14:foregroundMark x1="72889" y1="56444" x2="72889" y2="56444"/>
                        <a14:foregroundMark x1="72889" y1="56000" x2="72889" y2="56000"/>
                        <a14:foregroundMark x1="72889" y1="57778" x2="72444" y2="57778"/>
                        <a14:foregroundMark x1="72889" y1="56444" x2="72444" y2="56000"/>
                        <a14:foregroundMark x1="72889" y1="54222" x2="72889" y2="54222"/>
                        <a14:foregroundMark x1="72889" y1="56444" x2="72889" y2="56444"/>
                        <a14:foregroundMark x1="72889" y1="56889" x2="72889" y2="56889"/>
                        <a14:foregroundMark x1="72444" y1="57333" x2="72444" y2="57333"/>
                        <a14:foregroundMark x1="73333" y1="56000" x2="72889" y2="55556"/>
                        <a14:foregroundMark x1="73333" y1="56889" x2="72444" y2="57333"/>
                        <a14:foregroundMark x1="72889" y1="57333" x2="72889" y2="57333"/>
                        <a14:foregroundMark x1="72444" y1="56444" x2="72444" y2="56444"/>
                        <a14:foregroundMark x1="73333" y1="56000" x2="73333" y2="56444"/>
                        <a14:foregroundMark x1="72889" y1="56889" x2="72000" y2="58222"/>
                        <a14:foregroundMark x1="71556" y1="58667" x2="71556" y2="58667"/>
                        <a14:foregroundMark x1="71556" y1="58667" x2="71556" y2="58667"/>
                        <a14:foregroundMark x1="72000" y1="58667" x2="72444" y2="58222"/>
                        <a14:foregroundMark x1="72444" y1="58222" x2="72444" y2="58222"/>
                        <a14:foregroundMark x1="72889" y1="57333" x2="72889" y2="57333"/>
                        <a14:foregroundMark x1="72889" y1="55111" x2="73333" y2="54222"/>
                        <a14:foregroundMark x1="73333" y1="53333" x2="73333" y2="52889"/>
                        <a14:foregroundMark x1="73333" y1="52000" x2="73333" y2="52000"/>
                        <a14:foregroundMark x1="73333" y1="51111" x2="73778" y2="50667"/>
                        <a14:foregroundMark x1="73778" y1="49333" x2="73778" y2="49333"/>
                        <a14:foregroundMark x1="73778" y1="48444" x2="73778" y2="48000"/>
                        <a14:foregroundMark x1="73778" y1="48889" x2="73778" y2="48444"/>
                        <a14:foregroundMark x1="73778" y1="44889" x2="73778" y2="44889"/>
                        <a14:foregroundMark x1="74815" y1="46667" x2="75111" y2="47556"/>
                        <a14:foregroundMark x1="74667" y1="46222" x2="74815" y2="46667"/>
                        <a14:backgroundMark x1="40889" y1="51556" x2="43111" y2="53778"/>
                        <a14:backgroundMark x1="43111" y1="73333" x2="43111" y2="73333"/>
                        <a14:backgroundMark x1="43111" y1="74667" x2="43111" y2="74667"/>
                        <a14:backgroundMark x1="43111" y1="74222" x2="43111" y2="74222"/>
                        <a14:backgroundMark x1="40000" y1="75111" x2="40000" y2="75111"/>
                        <a14:backgroundMark x1="41333" y1="77333" x2="41333" y2="77333"/>
                        <a14:backgroundMark x1="40889" y1="76000" x2="40889" y2="76000"/>
                        <a14:backgroundMark x1="40444" y1="74222" x2="40444" y2="74222"/>
                        <a14:backgroundMark x1="72529" y1="58667" x2="72444" y2="59111"/>
                        <a14:backgroundMark x1="72552" y1="58547" x2="72529" y2="58667"/>
                        <a14:backgroundMark x1="73385" y1="54222" x2="73337" y2="54469"/>
                        <a14:backgroundMark x1="73812" y1="52000" x2="73559" y2="53317"/>
                        <a14:backgroundMark x1="74172" y1="50128" x2="73812" y2="52000"/>
                        <a14:backgroundMark x1="74310" y1="49414" x2="74279" y2="49574"/>
                        <a14:backgroundMark x1="74638" y1="47708" x2="74522" y2="48312"/>
                        <a14:backgroundMark x1="71434" y1="59556" x2="71556" y2="59556"/>
                        <a14:backgroundMark x1="74667" y1="46667" x2="74667" y2="46667"/>
                        <a14:backgroundMark x1="75111" y1="46222" x2="75111" y2="46222"/>
                        <a14:backgroundMark x1="74667" y1="45333" x2="74667" y2="45333"/>
                        <a14:backgroundMark x1="75111" y1="48444" x2="75111" y2="48444"/>
                        <a14:backgroundMark x1="73333" y1="56889" x2="73333" y2="56889"/>
                        <a14:backgroundMark x1="74222" y1="58222" x2="74222" y2="58222"/>
                        <a14:backgroundMark x1="73333" y1="56000" x2="73333" y2="56000"/>
                        <a14:backgroundMark x1="73333" y1="55556" x2="73333" y2="55556"/>
                      </a14:backgroundRemoval>
                    </a14:imgEffect>
                  </a14:imgLayer>
                </a14:imgProps>
              </a:ext>
              <a:ext uri="{28A0092B-C50C-407E-A947-70E740481C1C}">
                <a14:useLocalDpi xmlns:a14="http://schemas.microsoft.com/office/drawing/2010/main" val="0"/>
              </a:ext>
            </a:extLst>
          </a:blip>
          <a:stretch>
            <a:fillRect/>
          </a:stretch>
        </p:blipFill>
        <p:spPr>
          <a:xfrm>
            <a:off x="6096000" y="627797"/>
            <a:ext cx="2143125" cy="2143125"/>
          </a:xfrm>
          <a:prstGeom prst="rect">
            <a:avLst/>
          </a:prstGeom>
          <a:ln>
            <a:noFill/>
          </a:ln>
          <a:effectLst>
            <a:outerShdw blurRad="292100" dist="139700" dir="2700000" algn="tl" rotWithShape="0">
              <a:srgbClr val="333333">
                <a:alpha val="65000"/>
              </a:srgbClr>
            </a:outerShdw>
          </a:effectLst>
        </p:spPr>
      </p:pic>
      <p:pic>
        <p:nvPicPr>
          <p:cNvPr id="12" name="Picture 11" descr="Cartoon of a person in a purple dress&#10;&#10;AI-generated content may be incorrect.">
            <a:extLst>
              <a:ext uri="{FF2B5EF4-FFF2-40B4-BE49-F238E27FC236}">
                <a16:creationId xmlns:a16="http://schemas.microsoft.com/office/drawing/2014/main" id="{8F902110-1B3B-A319-E3BD-77319F35833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90" b="90690" l="4023" r="96552">
                        <a14:foregroundMark x1="36782" y1="23448" x2="36782" y2="23448"/>
                        <a14:foregroundMark x1="34483" y1="22759" x2="34483" y2="22759"/>
                        <a14:foregroundMark x1="49425" y1="23793" x2="49425" y2="23793"/>
                        <a14:foregroundMark x1="68391" y1="9655" x2="68391" y2="9655"/>
                        <a14:foregroundMark x1="78161" y1="8276" x2="78161" y2="8276"/>
                        <a14:foregroundMark x1="75287" y1="1379" x2="75287" y2="1379"/>
                        <a14:foregroundMark x1="83908" y1="4828" x2="83908" y2="4828"/>
                        <a14:foregroundMark x1="56322" y1="40345" x2="56322" y2="40345"/>
                        <a14:foregroundMark x1="51149" y1="41724" x2="51149" y2="41724"/>
                        <a14:foregroundMark x1="49425" y1="43103" x2="49425" y2="43103"/>
                        <a14:foregroundMark x1="48851" y1="44138" x2="48851" y2="44138"/>
                        <a14:foregroundMark x1="52874" y1="36207" x2="52874" y2="36207"/>
                        <a14:foregroundMark x1="51149" y1="34483" x2="51149" y2="34483"/>
                        <a14:foregroundMark x1="45977" y1="36897" x2="45977" y2="36897"/>
                        <a14:foregroundMark x1="31609" y1="35517" x2="31609" y2="35517"/>
                        <a14:foregroundMark x1="32184" y1="32069" x2="32184" y2="32069"/>
                        <a14:foregroundMark x1="34483" y1="30345" x2="34483" y2="30345"/>
                        <a14:foregroundMark x1="33908" y1="30000" x2="33908" y2="30000"/>
                        <a14:foregroundMark x1="4023" y1="38621" x2="4023" y2="38621"/>
                        <a14:foregroundMark x1="7471" y1="36207" x2="7471" y2="36207"/>
                        <a14:foregroundMark x1="13218" y1="40690" x2="13218" y2="40690"/>
                        <a14:foregroundMark x1="18966" y1="43793" x2="18966" y2="43793"/>
                        <a14:foregroundMark x1="54598" y1="31379" x2="54598" y2="31379"/>
                        <a14:foregroundMark x1="43678" y1="36207" x2="43678" y2="36207"/>
                        <a14:foregroundMark x1="60920" y1="23448" x2="60920" y2="23448"/>
                        <a14:foregroundMark x1="55172" y1="9655" x2="55172" y2="9655"/>
                        <a14:foregroundMark x1="56322" y1="8276" x2="56322" y2="8276"/>
                        <a14:foregroundMark x1="56322" y1="8276" x2="56322" y2="8276"/>
                        <a14:foregroundMark x1="52299" y1="23448" x2="52299" y2="23448"/>
                        <a14:foregroundMark x1="52874" y1="22069" x2="52874" y2="22069"/>
                        <a14:foregroundMark x1="40230" y1="56552" x2="40230" y2="56552"/>
                        <a14:foregroundMark x1="39080" y1="65172" x2="39080" y2="65172"/>
                        <a14:foregroundMark x1="39080" y1="65172" x2="39080" y2="65172"/>
                        <a14:foregroundMark x1="39080" y1="65172" x2="39080" y2="65172"/>
                        <a14:foregroundMark x1="39080" y1="65172" x2="39080" y2="65172"/>
                        <a14:foregroundMark x1="47701" y1="61034" x2="47701" y2="61034"/>
                        <a14:foregroundMark x1="41954" y1="65862" x2="41954" y2="65862"/>
                        <a14:foregroundMark x1="43678" y1="69655" x2="43678" y2="69655"/>
                        <a14:foregroundMark x1="46552" y1="70345" x2="46552" y2="70345"/>
                        <a14:foregroundMark x1="47126" y1="70690" x2="39655" y2="66207"/>
                        <a14:foregroundMark x1="32759" y1="54483" x2="14943" y2="64828"/>
                        <a14:foregroundMark x1="29885" y1="51724" x2="29885" y2="51724"/>
                        <a14:foregroundMark x1="29885" y1="51724" x2="29885" y2="51724"/>
                        <a14:foregroundMark x1="29885" y1="53103" x2="30460" y2="55172"/>
                        <a14:foregroundMark x1="29310" y1="55862" x2="29310" y2="55862"/>
                        <a14:foregroundMark x1="28161" y1="62069" x2="28161" y2="62069"/>
                        <a14:foregroundMark x1="28736" y1="62414" x2="28736" y2="62414"/>
                        <a14:foregroundMark x1="29310" y1="62414" x2="29310" y2="62414"/>
                        <a14:foregroundMark x1="34483" y1="61724" x2="34483" y2="61724"/>
                        <a14:foregroundMark x1="35632" y1="61034" x2="37356" y2="60000"/>
                        <a14:foregroundMark x1="41954" y1="57241" x2="41954" y2="57241"/>
                        <a14:foregroundMark x1="41954" y1="57241" x2="41954" y2="57241"/>
                        <a14:foregroundMark x1="41954" y1="57241" x2="41954" y2="57241"/>
                        <a14:foregroundMark x1="42529" y1="57241" x2="42529" y2="57241"/>
                        <a14:foregroundMark x1="44828" y1="56897" x2="44828" y2="56897"/>
                        <a14:foregroundMark x1="45977" y1="56897" x2="45977" y2="56897"/>
                        <a14:foregroundMark x1="47126" y1="56207" x2="47126" y2="56207"/>
                        <a14:foregroundMark x1="45402" y1="55517" x2="44828" y2="55862"/>
                        <a14:foregroundMark x1="41954" y1="53793" x2="39655" y2="53448"/>
                        <a14:foregroundMark x1="29885" y1="50345" x2="28161" y2="53448"/>
                        <a14:foregroundMark x1="31609" y1="63793" x2="31609" y2="64828"/>
                        <a14:foregroundMark x1="29885" y1="66897" x2="28736" y2="68966"/>
                        <a14:foregroundMark x1="28736" y1="68966" x2="28736" y2="68966"/>
                        <a14:foregroundMark x1="28736" y1="68966" x2="28736" y2="68966"/>
                        <a14:foregroundMark x1="28736" y1="70000" x2="28736" y2="70000"/>
                        <a14:foregroundMark x1="28736" y1="71034" x2="28736" y2="71034"/>
                        <a14:foregroundMark x1="29310" y1="71034" x2="29310" y2="71034"/>
                        <a14:foregroundMark x1="29310" y1="71034" x2="33908" y2="71724"/>
                        <a14:foregroundMark x1="35632" y1="71034" x2="35632" y2="71034"/>
                        <a14:foregroundMark x1="36782" y1="70690" x2="70115" y2="71034"/>
                        <a14:foregroundMark x1="70115" y1="71034" x2="60920" y2="64483"/>
                        <a14:foregroundMark x1="55172" y1="63793" x2="55172" y2="63793"/>
                        <a14:foregroundMark x1="51149" y1="64828" x2="51149" y2="64828"/>
                        <a14:foregroundMark x1="52299" y1="65172" x2="52874" y2="65517"/>
                        <a14:foregroundMark x1="54598" y1="66552" x2="54598" y2="66552"/>
                        <a14:foregroundMark x1="67816" y1="51724" x2="67816" y2="51724"/>
                        <a14:foregroundMark x1="66667" y1="48621" x2="66667" y2="48621"/>
                        <a14:foregroundMark x1="66667" y1="48276" x2="66667" y2="48276"/>
                        <a14:foregroundMark x1="71839" y1="52759" x2="71839" y2="52759"/>
                        <a14:foregroundMark x1="73563" y1="52414" x2="73563" y2="52414"/>
                        <a14:foregroundMark x1="89655" y1="80345" x2="89655" y2="80345"/>
                        <a14:foregroundMark x1="96552" y1="85172" x2="96552" y2="85172"/>
                        <a14:foregroundMark x1="56322" y1="90690" x2="56322" y2="90690"/>
                        <a14:foregroundMark x1="50000" y1="74828" x2="50000" y2="74828"/>
                        <a14:foregroundMark x1="53448" y1="60000" x2="53448" y2="60000"/>
                        <a14:foregroundMark x1="71264" y1="41724" x2="71264" y2="41724"/>
                        <a14:foregroundMark x1="32184" y1="37241" x2="32184" y2="37241"/>
                        <a14:foregroundMark x1="74138" y1="54483" x2="74138" y2="54483"/>
                        <a14:foregroundMark x1="22989" y1="54483" x2="22989" y2="54483"/>
                        <a14:foregroundMark x1="20115" y1="57241" x2="20115" y2="57241"/>
                        <a14:foregroundMark x1="16667" y1="61724" x2="16667" y2="61724"/>
                        <a14:foregroundMark x1="22414" y1="55862" x2="22414" y2="55862"/>
                        <a14:foregroundMark x1="22414" y1="55517" x2="22414" y2="55517"/>
                        <a14:foregroundMark x1="21264" y1="55172" x2="20690" y2="56207"/>
                        <a14:foregroundMark x1="12644" y1="67241" x2="12644" y2="67241"/>
                        <a14:foregroundMark x1="12644" y1="69310" x2="12644" y2="69310"/>
                        <a14:foregroundMark x1="16092" y1="72759" x2="18966" y2="72759"/>
                        <a14:foregroundMark x1="16092" y1="86207" x2="16092" y2="86207"/>
                        <a14:foregroundMark x1="10345" y1="85172" x2="12644" y2="85172"/>
                        <a14:foregroundMark x1="17241" y1="86207" x2="21264" y2="86552"/>
                        <a14:foregroundMark x1="32759" y1="88966" x2="37356" y2="87931"/>
                        <a14:foregroundMark x1="36207" y1="90000" x2="37931" y2="90000"/>
                        <a14:foregroundMark x1="70115" y1="88966" x2="70115" y2="88966"/>
                        <a14:foregroundMark x1="76437" y1="12759" x2="76437" y2="12759"/>
                        <a14:foregroundMark x1="51149" y1="84138" x2="51149" y2="84138"/>
                        <a14:foregroundMark x1="70690" y1="89310" x2="70690" y2="89310"/>
                        <a14:backgroundMark x1="35632" y1="30345" x2="35632" y2="30345"/>
                        <a14:backgroundMark x1="71264" y1="55517" x2="71264" y2="55517"/>
                        <a14:backgroundMark x1="72414" y1="56207" x2="74713" y2="55862"/>
                        <a14:backgroundMark x1="17816" y1="87586" x2="17816" y2="87586"/>
                        <a14:backgroundMark x1="18391" y1="87586" x2="18391" y2="87586"/>
                        <a14:backgroundMark x1="17816" y1="86552" x2="17816" y2="86552"/>
                        <a14:backgroundMark x1="10920" y1="27931" x2="10920" y2="27931"/>
                        <a14:backgroundMark x1="39080" y1="91724" x2="39080" y2="91724"/>
                      </a14:backgroundRemoval>
                    </a14:imgEffect>
                  </a14:imgLayer>
                </a14:imgProps>
              </a:ext>
              <a:ext uri="{28A0092B-C50C-407E-A947-70E740481C1C}">
                <a14:useLocalDpi xmlns:a14="http://schemas.microsoft.com/office/drawing/2010/main" val="0"/>
              </a:ext>
            </a:extLst>
          </a:blip>
          <a:stretch>
            <a:fillRect/>
          </a:stretch>
        </p:blipFill>
        <p:spPr>
          <a:xfrm>
            <a:off x="9059956" y="389494"/>
            <a:ext cx="1991005" cy="2687542"/>
          </a:xfrm>
          <a:prstGeom prst="rect">
            <a:avLst/>
          </a:prstGeom>
          <a:ln>
            <a:noFill/>
          </a:ln>
          <a:effectLst>
            <a:outerShdw blurRad="292100" dist="139700" dir="2700000" algn="tl" rotWithShape="0">
              <a:srgbClr val="333333">
                <a:alpha val="65000"/>
              </a:srgbClr>
            </a:outerShdw>
          </a:effectLst>
        </p:spPr>
      </p:pic>
      <p:pic>
        <p:nvPicPr>
          <p:cNvPr id="15" name="Picture 14" descr="A cartoon character of a little red riding hood&#10;&#10;AI-generated content may be incorrect.">
            <a:extLst>
              <a:ext uri="{FF2B5EF4-FFF2-40B4-BE49-F238E27FC236}">
                <a16:creationId xmlns:a16="http://schemas.microsoft.com/office/drawing/2014/main" id="{0EE25F38-C201-50F6-6FFB-8ACF84D5681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889" b="93778" l="9778" r="89778">
                        <a14:foregroundMark x1="45778" y1="94222" x2="45778" y2="94222"/>
                        <a14:foregroundMark x1="41333" y1="8889" x2="41333" y2="8889"/>
                      </a14:backgroundRemoval>
                    </a14:imgEffect>
                  </a14:imgLayer>
                </a14:imgProps>
              </a:ext>
              <a:ext uri="{28A0092B-C50C-407E-A947-70E740481C1C}">
                <a14:useLocalDpi xmlns:a14="http://schemas.microsoft.com/office/drawing/2010/main" val="0"/>
              </a:ext>
            </a:extLst>
          </a:blip>
          <a:stretch>
            <a:fillRect/>
          </a:stretch>
        </p:blipFill>
        <p:spPr>
          <a:xfrm>
            <a:off x="2990778" y="3525810"/>
            <a:ext cx="2143125" cy="214312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775C806-59D7-3DFA-758C-9A8804FAEBE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348" b="96618" l="3704" r="97531">
                        <a14:foregroundMark x1="72016" y1="39130" x2="72016" y2="39130"/>
                        <a14:foregroundMark x1="72840" y1="28502" x2="72840" y2="28502"/>
                        <a14:foregroundMark x1="65844" y1="28502" x2="65844" y2="28502"/>
                        <a14:foregroundMark x1="67078" y1="25121" x2="67078" y2="25121"/>
                        <a14:foregroundMark x1="64609" y1="25121" x2="64609" y2="25121"/>
                        <a14:foregroundMark x1="64198" y1="21739" x2="64198" y2="21739"/>
                        <a14:foregroundMark x1="64198" y1="15459" x2="64198" y2="15459"/>
                        <a14:foregroundMark x1="66255" y1="14010" x2="66255" y2="14010"/>
                        <a14:foregroundMark x1="70370" y1="9662" x2="71193" y2="9662"/>
                        <a14:foregroundMark x1="77366" y1="8213" x2="77366" y2="8213"/>
                        <a14:foregroundMark x1="80247" y1="8213" x2="80247" y2="8213"/>
                        <a14:foregroundMark x1="81893" y1="8696" x2="81893" y2="8696"/>
                        <a14:foregroundMark x1="86008" y1="5314" x2="86008" y2="5314"/>
                        <a14:foregroundMark x1="86008" y1="5314" x2="86008" y2="5314"/>
                        <a14:foregroundMark x1="90535" y1="9179" x2="90535" y2="9179"/>
                        <a14:foregroundMark x1="80247" y1="4348" x2="80247" y2="4348"/>
                        <a14:foregroundMark x1="88477" y1="4831" x2="88477" y2="4831"/>
                        <a14:foregroundMark x1="94239" y1="9662" x2="94239" y2="9662"/>
                        <a14:foregroundMark x1="96296" y1="16425" x2="96296" y2="16425"/>
                        <a14:foregroundMark x1="97119" y1="31401" x2="97119" y2="31401"/>
                        <a14:foregroundMark x1="63374" y1="92754" x2="63374" y2="92754"/>
                        <a14:foregroundMark x1="94239" y1="67150" x2="94239" y2="67150"/>
                        <a14:foregroundMark x1="95885" y1="63768" x2="95885" y2="63768"/>
                        <a14:foregroundMark x1="97942" y1="58454" x2="97942" y2="58454"/>
                        <a14:foregroundMark x1="9465" y1="58454" x2="9465" y2="58454"/>
                        <a14:foregroundMark x1="4115" y1="59420" x2="4115" y2="59420"/>
                        <a14:foregroundMark x1="30453" y1="94686" x2="30453" y2="94686"/>
                        <a14:foregroundMark x1="33333" y1="95652" x2="33333" y2="95652"/>
                        <a14:foregroundMark x1="64198" y1="96618" x2="64198" y2="96618"/>
                      </a14:backgroundRemoval>
                    </a14:imgEffect>
                  </a14:imgLayer>
                </a14:imgProps>
              </a:ext>
              <a:ext uri="{28A0092B-C50C-407E-A947-70E740481C1C}">
                <a14:useLocalDpi xmlns:a14="http://schemas.microsoft.com/office/drawing/2010/main" val="0"/>
              </a:ext>
            </a:extLst>
          </a:blip>
          <a:stretch>
            <a:fillRect/>
          </a:stretch>
        </p:blipFill>
        <p:spPr>
          <a:xfrm>
            <a:off x="2729552" y="4248434"/>
            <a:ext cx="3576519" cy="18869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65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EF515E-F709-EC0F-07DD-27A25A8809E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Oval 1">
            <a:extLst>
              <a:ext uri="{FF2B5EF4-FFF2-40B4-BE49-F238E27FC236}">
                <a16:creationId xmlns:a16="http://schemas.microsoft.com/office/drawing/2014/main" id="{1FDE5847-E4C9-C7BF-C333-472C3E29F64D}"/>
              </a:ext>
            </a:extLst>
          </p:cNvPr>
          <p:cNvSpPr/>
          <p:nvPr/>
        </p:nvSpPr>
        <p:spPr>
          <a:xfrm>
            <a:off x="857250" y="1009650"/>
            <a:ext cx="4263390" cy="1828800"/>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 He attacked on red, but suddenly a hunter came and shot the wolf at the right time and saved the red. Otherwise, red would be died.</a:t>
            </a:r>
          </a:p>
        </p:txBody>
      </p:sp>
      <p:sp>
        <p:nvSpPr>
          <p:cNvPr id="3" name="Oval 2">
            <a:extLst>
              <a:ext uri="{FF2B5EF4-FFF2-40B4-BE49-F238E27FC236}">
                <a16:creationId xmlns:a16="http://schemas.microsoft.com/office/drawing/2014/main" id="{AE9B9B52-6F14-EF11-CDFB-E10E4E44926D}"/>
              </a:ext>
            </a:extLst>
          </p:cNvPr>
          <p:cNvSpPr/>
          <p:nvPr/>
        </p:nvSpPr>
        <p:spPr>
          <a:xfrm>
            <a:off x="3542728" y="3848100"/>
            <a:ext cx="4047744" cy="1645920"/>
          </a:xfrm>
          <a:prstGeom prst="ellipse">
            <a:avLst/>
          </a:prstGeom>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 She also saved her grandma and hugged her. From that day, Red never talked to strangers.</a:t>
            </a:r>
          </a:p>
        </p:txBody>
      </p:sp>
      <p:pic>
        <p:nvPicPr>
          <p:cNvPr id="5" name="Picture 4" descr="A cartoon of a sleeping bear and a couple of silhouettes of a couple of pigs&#10;&#10;AI-generated content may be incorrect.">
            <a:extLst>
              <a:ext uri="{FF2B5EF4-FFF2-40B4-BE49-F238E27FC236}">
                <a16:creationId xmlns:a16="http://schemas.microsoft.com/office/drawing/2014/main" id="{8A3CEAA6-9270-B87D-00FD-0FAC731B1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304" y="348898"/>
            <a:ext cx="2419350" cy="1895475"/>
          </a:xfrm>
          <a:prstGeom prst="rect">
            <a:avLst/>
          </a:prstGeom>
          <a:ln>
            <a:noFill/>
          </a:ln>
          <a:effectLst>
            <a:outerShdw blurRad="292100" dist="139700" dir="2700000" algn="tl" rotWithShape="0">
              <a:srgbClr val="333333">
                <a:alpha val="65000"/>
              </a:srgbClr>
            </a:outerShdw>
          </a:effectLst>
        </p:spPr>
      </p:pic>
      <p:pic>
        <p:nvPicPr>
          <p:cNvPr id="7" name="Picture 6" descr="Cartoon of a child and a child in a room&#10;&#10;AI-generated content may be incorrect.">
            <a:extLst>
              <a:ext uri="{FF2B5EF4-FFF2-40B4-BE49-F238E27FC236}">
                <a16:creationId xmlns:a16="http://schemas.microsoft.com/office/drawing/2014/main" id="{E4959690-71C5-5ABD-F570-B361EBA251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16" b="96491" l="3620" r="98643">
                        <a14:foregroundMark x1="12217" y1="53509" x2="12217" y2="53509"/>
                        <a14:foregroundMark x1="21267" y1="59211" x2="21267" y2="59211"/>
                        <a14:foregroundMark x1="21267" y1="58333" x2="21267" y2="58333"/>
                        <a14:foregroundMark x1="21267" y1="56579" x2="21267" y2="56579"/>
                        <a14:foregroundMark x1="9955" y1="12281" x2="47964" y2="57895"/>
                        <a14:foregroundMark x1="47964" y1="57895" x2="61086" y2="66667"/>
                        <a14:foregroundMark x1="45701" y1="26754" x2="73303" y2="60526"/>
                        <a14:foregroundMark x1="73303" y1="60526" x2="73303" y2="60526"/>
                        <a14:foregroundMark x1="79186" y1="21053" x2="84615" y2="51316"/>
                        <a14:foregroundMark x1="96380" y1="32456" x2="95928" y2="93421"/>
                        <a14:foregroundMark x1="95928" y1="93421" x2="9050" y2="87281"/>
                        <a14:foregroundMark x1="9050" y1="87281" x2="0" y2="61842"/>
                        <a14:foregroundMark x1="0" y1="61842" x2="905" y2="14035"/>
                        <a14:foregroundMark x1="905" y1="14035" x2="73303" y2="14912"/>
                        <a14:foregroundMark x1="73303" y1="14912" x2="98190" y2="4386"/>
                        <a14:foregroundMark x1="98190" y1="4386" x2="17647" y2="1754"/>
                        <a14:foregroundMark x1="17647" y1="1754" x2="22624" y2="3070"/>
                        <a14:foregroundMark x1="22624" y1="7018" x2="37104" y2="7456"/>
                        <a14:foregroundMark x1="5882" y1="3070" x2="4072" y2="25439"/>
                        <a14:foregroundMark x1="905" y1="91667" x2="25792" y2="95175"/>
                        <a14:foregroundMark x1="25792" y1="95175" x2="54751" y2="94737"/>
                        <a14:foregroundMark x1="54751" y1="94737" x2="99095" y2="96491"/>
                        <a14:foregroundMark x1="11765" y1="96491" x2="11765" y2="96491"/>
                        <a14:foregroundMark x1="91855" y1="13158" x2="91855" y2="13158"/>
                        <a14:foregroundMark x1="92760" y1="18860" x2="92760" y2="18860"/>
                        <a14:foregroundMark x1="95475" y1="12281" x2="95475" y2="16228"/>
                        <a14:foregroundMark x1="87330" y1="25439" x2="87330" y2="25439"/>
                        <a14:foregroundMark x1="57919" y1="16228" x2="57919" y2="16228"/>
                        <a14:foregroundMark x1="54299" y1="12719" x2="54299" y2="12719"/>
                        <a14:foregroundMark x1="60181" y1="10965" x2="60181" y2="10965"/>
                        <a14:foregroundMark x1="58824" y1="33333" x2="58824" y2="33333"/>
                        <a14:foregroundMark x1="67421" y1="34211" x2="61086" y2="40789"/>
                        <a14:foregroundMark x1="71041" y1="34211" x2="68778" y2="45614"/>
                        <a14:foregroundMark x1="53394" y1="16228" x2="76923" y2="24123"/>
                        <a14:foregroundMark x1="76923" y1="24123" x2="76018" y2="22807"/>
                        <a14:foregroundMark x1="19910" y1="41667" x2="24434" y2="66667"/>
                        <a14:foregroundMark x1="14027" y1="49561" x2="14027" y2="65789"/>
                        <a14:foregroundMark x1="42986" y1="76316" x2="28054" y2="77193"/>
                        <a14:foregroundMark x1="38009" y1="62281" x2="35747" y2="65789"/>
                        <a14:foregroundMark x1="31674" y1="55263" x2="31674" y2="64474"/>
                        <a14:foregroundMark x1="51584" y1="20175" x2="55656" y2="36842"/>
                      </a14:backgroundRemoval>
                    </a14:imgEffect>
                  </a14:imgLayer>
                </a14:imgProps>
              </a:ext>
              <a:ext uri="{28A0092B-C50C-407E-A947-70E740481C1C}">
                <a14:useLocalDpi xmlns:a14="http://schemas.microsoft.com/office/drawing/2010/main" val="0"/>
              </a:ext>
            </a:extLst>
          </a:blip>
          <a:stretch>
            <a:fillRect/>
          </a:stretch>
        </p:blipFill>
        <p:spPr>
          <a:xfrm>
            <a:off x="8730043" y="1572055"/>
            <a:ext cx="2105025" cy="2171700"/>
          </a:xfrm>
          <a:prstGeom prst="rect">
            <a:avLst/>
          </a:prstGeom>
          <a:ln>
            <a:noFill/>
          </a:ln>
          <a:effectLst>
            <a:outerShdw blurRad="292100" dist="139700" dir="2700000" algn="tl" rotWithShape="0">
              <a:srgbClr val="333333">
                <a:alpha val="65000"/>
              </a:srgbClr>
            </a:outerShdw>
          </a:effectLst>
        </p:spPr>
      </p:pic>
      <p:pic>
        <p:nvPicPr>
          <p:cNvPr id="9" name="Picture 8" descr="A group of cartoon characters&#10;&#10;AI-generated content may be incorrect.">
            <a:extLst>
              <a:ext uri="{FF2B5EF4-FFF2-40B4-BE49-F238E27FC236}">
                <a16:creationId xmlns:a16="http://schemas.microsoft.com/office/drawing/2014/main" id="{1329ABE5-831F-A5A2-9F79-995541B5D4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8889" r="91111">
                        <a14:foregroundMark x1="19111" y1="26222" x2="19111" y2="26222"/>
                        <a14:foregroundMark x1="19111" y1="34222" x2="19111" y2="34222"/>
                        <a14:foregroundMark x1="20000" y1="40444" x2="20000" y2="40444"/>
                        <a14:foregroundMark x1="20444" y1="44000" x2="20444" y2="44000"/>
                        <a14:foregroundMark x1="20444" y1="44889" x2="20444" y2="44889"/>
                        <a14:foregroundMark x1="20444" y1="50667" x2="20444" y2="50667"/>
                        <a14:foregroundMark x1="20444" y1="50667" x2="20444" y2="50667"/>
                        <a14:foregroundMark x1="23111" y1="53778" x2="23111" y2="53778"/>
                        <a14:foregroundMark x1="23111" y1="60000" x2="23111" y2="60000"/>
                        <a14:foregroundMark x1="18667" y1="59111" x2="18667" y2="59111"/>
                        <a14:foregroundMark x1="31111" y1="33333" x2="31111" y2="33333"/>
                        <a14:foregroundMark x1="29333" y1="42667" x2="29333" y2="42667"/>
                        <a14:foregroundMark x1="28444" y1="39111" x2="28444" y2="39111"/>
                        <a14:foregroundMark x1="21778" y1="46222" x2="21778" y2="46222"/>
                        <a14:foregroundMark x1="24444" y1="52444" x2="24444" y2="52444"/>
                        <a14:foregroundMark x1="31556" y1="56000" x2="31556" y2="56000"/>
                        <a14:foregroundMark x1="29778" y1="49778" x2="29778" y2="49778"/>
                        <a14:foregroundMark x1="8889" y1="44889" x2="8889" y2="44889"/>
                        <a14:foregroundMark x1="22667" y1="59111" x2="22667" y2="59111"/>
                        <a14:foregroundMark x1="18222" y1="56000" x2="18222" y2="56000"/>
                        <a14:foregroundMark x1="18222" y1="60889" x2="18222" y2="60889"/>
                        <a14:foregroundMark x1="20000" y1="64000" x2="20000" y2="64000"/>
                        <a14:foregroundMark x1="24889" y1="63111" x2="24889" y2="63111"/>
                        <a14:foregroundMark x1="40000" y1="77333" x2="40000" y2="77333"/>
                        <a14:foregroundMark x1="35111" y1="72889" x2="35111" y2="72889"/>
                        <a14:foregroundMark x1="91111" y1="78222" x2="91111" y2="78222"/>
                        <a14:foregroundMark x1="24444" y1="26222" x2="24444" y2="26222"/>
                        <a14:foregroundMark x1="15556" y1="45333" x2="15556" y2="45333"/>
                        <a14:foregroundMark x1="9333" y1="41778" x2="9333" y2="41778"/>
                        <a14:foregroundMark x1="9333" y1="40444" x2="9333" y2="40444"/>
                        <a14:foregroundMark x1="54222" y1="53778" x2="54222" y2="53778"/>
                        <a14:foregroundMark x1="52444" y1="63111" x2="52444" y2="63111"/>
                        <a14:foregroundMark x1="81333" y1="50667" x2="81333" y2="50667"/>
                        <a14:foregroundMark x1="81333" y1="46667" x2="81333" y2="46667"/>
                        <a14:foregroundMark x1="80889" y1="41333" x2="80889" y2="41333"/>
                        <a14:foregroundMark x1="82667" y1="35111" x2="82667" y2="35111"/>
                        <a14:foregroundMark x1="82667" y1="31556" x2="82667" y2="31556"/>
                        <a14:foregroundMark x1="81778" y1="24000" x2="81778" y2="24000"/>
                        <a14:foregroundMark x1="81778" y1="24000" x2="81778" y2="24000"/>
                        <a14:foregroundMark x1="80444" y1="23556" x2="80444" y2="23556"/>
                        <a14:foregroundMark x1="53333" y1="24000" x2="53333" y2="24000"/>
                        <a14:foregroundMark x1="51111" y1="27111" x2="51111" y2="27111"/>
                        <a14:foregroundMark x1="52000" y1="29778" x2="52000" y2="29778"/>
                        <a14:foregroundMark x1="52000" y1="30222" x2="52000" y2="30222"/>
                        <a14:foregroundMark x1="52889" y1="30222" x2="52889" y2="30222"/>
                        <a14:foregroundMark x1="52889" y1="30222" x2="52889" y2="30222"/>
                        <a14:foregroundMark x1="53778" y1="33778" x2="53778" y2="33778"/>
                        <a14:foregroundMark x1="53778" y1="33778" x2="53333" y2="34667"/>
                        <a14:foregroundMark x1="51556" y1="36444" x2="51111" y2="37778"/>
                        <a14:foregroundMark x1="47556" y1="63556" x2="47556" y2="63556"/>
                        <a14:foregroundMark x1="52889" y1="20000" x2="52889" y2="20000"/>
                        <a14:foregroundMark x1="52889" y1="20000" x2="52889" y2="20000"/>
                        <a14:foregroundMark x1="47556" y1="20000" x2="47111" y2="21333"/>
                        <a14:foregroundMark x1="45778" y1="24889" x2="45778" y2="24889"/>
                        <a14:foregroundMark x1="83111" y1="33778" x2="83111" y2="33778"/>
                        <a14:foregroundMark x1="81778" y1="33778" x2="80444" y2="33778"/>
                        <a14:foregroundMark x1="78667" y1="33333" x2="78667" y2="33333"/>
                        <a14:foregroundMark x1="72444" y1="41333" x2="72444" y2="41333"/>
                        <a14:foregroundMark x1="40000" y1="70222" x2="40000" y2="70222"/>
                        <a14:foregroundMark x1="18222" y1="57778" x2="18222" y2="57778"/>
                        <a14:foregroundMark x1="22667" y1="57333" x2="22667" y2="57333"/>
                        <a14:foregroundMark x1="22667" y1="61333" x2="22667" y2="61333"/>
                        <a14:foregroundMark x1="23556" y1="63556" x2="23556" y2="63556"/>
                        <a14:foregroundMark x1="24000" y1="62667" x2="24000" y2="62667"/>
                        <a14:foregroundMark x1="28889" y1="48889" x2="28889" y2="48889"/>
                        <a14:foregroundMark x1="29333" y1="48444" x2="29333" y2="48000"/>
                        <a14:foregroundMark x1="28000" y1="46667" x2="28000" y2="46667"/>
                        <a14:foregroundMark x1="17778" y1="42667" x2="17778" y2="42667"/>
                        <a14:foregroundMark x1="14222" y1="43556" x2="14222" y2="43556"/>
                        <a14:foregroundMark x1="87111" y1="44000" x2="87111" y2="44000"/>
                        <a14:foregroundMark x1="86667" y1="48000" x2="86667" y2="48000"/>
                        <a14:foregroundMark x1="78222" y1="44889" x2="78222" y2="44889"/>
                        <a14:foregroundMark x1="74667" y1="44889" x2="74667" y2="44889"/>
                        <a14:foregroundMark x1="76000" y1="43111" x2="76000" y2="43111"/>
                        <a14:foregroundMark x1="73333" y1="26667" x2="73333" y2="26667"/>
                        <a14:foregroundMark x1="82667" y1="24444" x2="82667" y2="24444"/>
                        <a14:foregroundMark x1="85778" y1="28000" x2="85778" y2="28000"/>
                        <a14:foregroundMark x1="39556" y1="43111" x2="39556" y2="43111"/>
                        <a14:backgroundMark x1="20889" y1="58222" x2="20889" y2="58222"/>
                        <a14:backgroundMark x1="20889" y1="60889" x2="20889" y2="60889"/>
                        <a14:backgroundMark x1="20000" y1="64444" x2="20000" y2="64444"/>
                        <a14:backgroundMark x1="24889" y1="63111" x2="24889" y2="63111"/>
                        <a14:backgroundMark x1="75556" y1="40889" x2="75556" y2="40889"/>
                        <a14:backgroundMark x1="58222" y1="45778" x2="58222" y2="45778"/>
                        <a14:backgroundMark x1="86222" y1="46667" x2="86222" y2="46667"/>
                        <a14:backgroundMark x1="75556" y1="43556" x2="75556" y2="43556"/>
                      </a14:backgroundRemoval>
                    </a14:imgEffect>
                  </a14:imgLayer>
                </a14:imgProps>
              </a:ext>
              <a:ext uri="{28A0092B-C50C-407E-A947-70E740481C1C}">
                <a14:useLocalDpi xmlns:a14="http://schemas.microsoft.com/office/drawing/2010/main" val="0"/>
              </a:ext>
            </a:extLst>
          </a:blip>
          <a:stretch>
            <a:fillRect/>
          </a:stretch>
        </p:blipFill>
        <p:spPr>
          <a:xfrm>
            <a:off x="845820" y="3223773"/>
            <a:ext cx="2143125" cy="2143125"/>
          </a:xfrm>
          <a:prstGeom prst="rect">
            <a:avLst/>
          </a:prstGeom>
          <a:ln>
            <a:noFill/>
          </a:ln>
          <a:effectLst>
            <a:outerShdw blurRad="292100" dist="139700" dir="2700000" algn="tl" rotWithShape="0">
              <a:srgbClr val="333333">
                <a:alpha val="65000"/>
              </a:srgbClr>
            </a:outerShdw>
          </a:effectLst>
        </p:spPr>
      </p:pic>
      <p:pic>
        <p:nvPicPr>
          <p:cNvPr id="11" name="Picture 10" descr="A cartoon of an old person hugging a young child&#10;&#10;AI-generated content may be incorrect.">
            <a:extLst>
              <a:ext uri="{FF2B5EF4-FFF2-40B4-BE49-F238E27FC236}">
                <a16:creationId xmlns:a16="http://schemas.microsoft.com/office/drawing/2014/main" id="{E3880800-E37A-2558-0E68-D4DFCDDB33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5350" y="4475797"/>
            <a:ext cx="2143125" cy="214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028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rry image of colorful lights&#10;&#10;AI-generated content may be incorrect.">
            <a:extLst>
              <a:ext uri="{FF2B5EF4-FFF2-40B4-BE49-F238E27FC236}">
                <a16:creationId xmlns:a16="http://schemas.microsoft.com/office/drawing/2014/main" id="{05B25174-7704-8E2B-020D-49896039A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583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D7A2946-F8B0-FE76-C659-3D3318642D21}"/>
              </a:ext>
            </a:extLst>
          </p:cNvPr>
          <p:cNvSpPr>
            <a:spLocks noGrp="1"/>
          </p:cNvSpPr>
          <p:nvPr>
            <p:ph type="title"/>
          </p:nvPr>
        </p:nvSpPr>
        <p:spPr>
          <a:xfrm>
            <a:off x="498144" y="4960138"/>
            <a:ext cx="7772400" cy="1463040"/>
          </a:xfrm>
        </p:spPr>
        <p:txBody>
          <a:bodyPr/>
          <a:lstStyle/>
          <a:p>
            <a:r>
              <a:rPr lang="en-US" b="1" i="1" u="sng" dirty="0"/>
              <a:t>Landscapes</a:t>
            </a:r>
          </a:p>
        </p:txBody>
      </p:sp>
      <p:pic>
        <p:nvPicPr>
          <p:cNvPr id="8" name="Picture Placeholder 7">
            <a:extLst>
              <a:ext uri="{FF2B5EF4-FFF2-40B4-BE49-F238E27FC236}">
                <a16:creationId xmlns:a16="http://schemas.microsoft.com/office/drawing/2014/main" id="{FB7397A8-A933-CCA1-3421-79068EBE1D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68" b="21868"/>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352FA678-25E5-B30D-CE04-F5DC35174D71}"/>
              </a:ext>
            </a:extLst>
          </p:cNvPr>
          <p:cNvSpPr>
            <a:spLocks noGrp="1"/>
          </p:cNvSpPr>
          <p:nvPr>
            <p:ph type="body" sz="half" idx="2"/>
          </p:nvPr>
        </p:nvSpPr>
        <p:spPr/>
        <p:txBody>
          <a:bodyPr>
            <a:normAutofit/>
          </a:bodyPr>
          <a:lstStyle/>
          <a:p>
            <a:r>
              <a:rPr lang="en-US" sz="3200" i="1" dirty="0"/>
              <a:t>Green lake with </a:t>
            </a:r>
          </a:p>
          <a:p>
            <a:r>
              <a:rPr lang="en-US" sz="3200" i="1" dirty="0"/>
              <a:t>Water falls</a:t>
            </a:r>
          </a:p>
          <a:p>
            <a:endParaRPr lang="en-US" dirty="0"/>
          </a:p>
        </p:txBody>
      </p:sp>
    </p:spTree>
    <p:extLst>
      <p:ext uri="{BB962C8B-B14F-4D97-AF65-F5344CB8AC3E}">
        <p14:creationId xmlns:p14="http://schemas.microsoft.com/office/powerpoint/2010/main" val="1512132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AA43C-051F-0389-19BD-09C1377F116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792685"/>
          </a:xfrm>
          <a:prstGeom prst="rect">
            <a:avLst/>
          </a:prstGeom>
        </p:spPr>
      </p:pic>
    </p:spTree>
    <p:extLst>
      <p:ext uri="{BB962C8B-B14F-4D97-AF65-F5344CB8AC3E}">
        <p14:creationId xmlns:p14="http://schemas.microsoft.com/office/powerpoint/2010/main" val="14316106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DC54AD00-FB78-FD71-91B8-D60C73336C29}"/>
              </a:ext>
            </a:extLst>
          </p:cNvPr>
          <p:cNvGraphicFramePr/>
          <p:nvPr>
            <p:extLst>
              <p:ext uri="{D42A27DB-BD31-4B8C-83A1-F6EECF244321}">
                <p14:modId xmlns:p14="http://schemas.microsoft.com/office/powerpoint/2010/main" val="75422886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89000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F64AD-546B-C600-01A0-A946EE68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4"/>
            <a:ext cx="12192000" cy="6858000"/>
          </a:xfrm>
          <a:prstGeom prst="rect">
            <a:avLst/>
          </a:prstGeom>
        </p:spPr>
      </p:pic>
      <p:sp>
        <p:nvSpPr>
          <p:cNvPr id="15" name="Oval 14">
            <a:extLst>
              <a:ext uri="{FF2B5EF4-FFF2-40B4-BE49-F238E27FC236}">
                <a16:creationId xmlns:a16="http://schemas.microsoft.com/office/drawing/2014/main" id="{34A4DA31-E602-3465-26AA-6B17DAF45FB7}"/>
              </a:ext>
            </a:extLst>
          </p:cNvPr>
          <p:cNvSpPr/>
          <p:nvPr/>
        </p:nvSpPr>
        <p:spPr>
          <a:xfrm>
            <a:off x="423080" y="450377"/>
            <a:ext cx="11491415" cy="6100548"/>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7" name="Oval 16">
            <a:extLst>
              <a:ext uri="{FF2B5EF4-FFF2-40B4-BE49-F238E27FC236}">
                <a16:creationId xmlns:a16="http://schemas.microsoft.com/office/drawing/2014/main" id="{36E5FF09-BC8A-C036-CBC5-B856EF91C6BA}"/>
              </a:ext>
            </a:extLst>
          </p:cNvPr>
          <p:cNvSpPr/>
          <p:nvPr/>
        </p:nvSpPr>
        <p:spPr>
          <a:xfrm>
            <a:off x="1023582" y="791570"/>
            <a:ext cx="10317707" cy="5349923"/>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3895E18-65AA-BF78-7D43-E6206B6A9FBF}"/>
              </a:ext>
            </a:extLst>
          </p:cNvPr>
          <p:cNvSpPr/>
          <p:nvPr/>
        </p:nvSpPr>
        <p:spPr>
          <a:xfrm>
            <a:off x="1473957" y="1228299"/>
            <a:ext cx="9403309" cy="4462817"/>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60B980-0BF1-70C5-C614-7AE89F088F8F}"/>
              </a:ext>
            </a:extLst>
          </p:cNvPr>
          <p:cNvSpPr/>
          <p:nvPr/>
        </p:nvSpPr>
        <p:spPr>
          <a:xfrm>
            <a:off x="1897039" y="1665027"/>
            <a:ext cx="8516203" cy="3589361"/>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3F5A81-01CE-7FC7-CEDE-423FBA028C51}"/>
              </a:ext>
            </a:extLst>
          </p:cNvPr>
          <p:cNvSpPr/>
          <p:nvPr/>
        </p:nvSpPr>
        <p:spPr>
          <a:xfrm>
            <a:off x="2574877" y="2043750"/>
            <a:ext cx="7312925" cy="2661314"/>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E95CD2-2B3A-504A-95B9-4700B8D3AC49}"/>
              </a:ext>
            </a:extLst>
          </p:cNvPr>
          <p:cNvSpPr/>
          <p:nvPr/>
        </p:nvSpPr>
        <p:spPr>
          <a:xfrm>
            <a:off x="3159456" y="2446362"/>
            <a:ext cx="5991367" cy="1965276"/>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3CDCF49-F9FE-BA32-43FC-FF7806D3E8C6}"/>
              </a:ext>
            </a:extLst>
          </p:cNvPr>
          <p:cNvSpPr/>
          <p:nvPr/>
        </p:nvSpPr>
        <p:spPr>
          <a:xfrm>
            <a:off x="3766782" y="2726140"/>
            <a:ext cx="4749421" cy="1405719"/>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7162AF-04BC-B676-3597-A877616D2694}"/>
              </a:ext>
            </a:extLst>
          </p:cNvPr>
          <p:cNvSpPr/>
          <p:nvPr/>
        </p:nvSpPr>
        <p:spPr>
          <a:xfrm>
            <a:off x="4606118" y="3016155"/>
            <a:ext cx="3125337" cy="815452"/>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up of a planet&#10;&#10;AI-generated content may be incorrect.">
            <a:extLst>
              <a:ext uri="{FF2B5EF4-FFF2-40B4-BE49-F238E27FC236}">
                <a16:creationId xmlns:a16="http://schemas.microsoft.com/office/drawing/2014/main" id="{0B2EC77E-7150-51FD-4D12-FCECCF54CE3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165071" y="3188849"/>
            <a:ext cx="883694" cy="423937"/>
          </a:xfrm>
          <a:prstGeom prst="rect">
            <a:avLst/>
          </a:prstGeom>
        </p:spPr>
      </p:pic>
      <p:pic>
        <p:nvPicPr>
          <p:cNvPr id="29" name="Picture 28" descr="A close up of a planet&#10;&#10;AI-generated content may be incorrect.">
            <a:extLst>
              <a:ext uri="{FF2B5EF4-FFF2-40B4-BE49-F238E27FC236}">
                <a16:creationId xmlns:a16="http://schemas.microsoft.com/office/drawing/2014/main" id="{30AC3809-7080-D36E-330F-5BFAE8A2405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2444" l="5778" r="91556">
                        <a14:foregroundMark x1="5778" y1="56889" x2="5778" y2="56889"/>
                        <a14:foregroundMark x1="50667" y1="8444" x2="50667" y2="8444"/>
                        <a14:foregroundMark x1="91556" y1="51111" x2="91556" y2="51111"/>
                        <a14:foregroundMark x1="52000" y1="92444" x2="52000" y2="92444"/>
                      </a14:backgroundRemoval>
                    </a14:imgEffect>
                  </a14:imgLayer>
                </a14:imgProps>
              </a:ext>
              <a:ext uri="{28A0092B-C50C-407E-A947-70E740481C1C}">
                <a14:useLocalDpi xmlns:a14="http://schemas.microsoft.com/office/drawing/2010/main" val="0"/>
              </a:ext>
            </a:extLst>
          </a:blip>
          <a:stretch>
            <a:fillRect/>
          </a:stretch>
        </p:blipFill>
        <p:spPr>
          <a:xfrm>
            <a:off x="4599294" y="2649476"/>
            <a:ext cx="410569" cy="327547"/>
          </a:xfrm>
          <a:prstGeom prst="rect">
            <a:avLst/>
          </a:prstGeom>
        </p:spPr>
      </p:pic>
      <p:pic>
        <p:nvPicPr>
          <p:cNvPr id="31" name="Picture 30" descr="A planet earth with continents and water&#10;&#10;AI-generated content may be incorrect.">
            <a:extLst>
              <a:ext uri="{FF2B5EF4-FFF2-40B4-BE49-F238E27FC236}">
                <a16:creationId xmlns:a16="http://schemas.microsoft.com/office/drawing/2014/main" id="{0C5E86AC-372C-6509-A5E5-25CF5EC243D1}"/>
              </a:ext>
            </a:extLst>
          </p:cNvPr>
          <p:cNvPicPr>
            <a:picLocks noChangeAspect="1"/>
          </p:cNvPicPr>
          <p:nvPr/>
        </p:nvPicPr>
        <p:blipFill>
          <a:blip r:embed="rId7">
            <a:alphaModFix/>
            <a:extLst>
              <a:ext uri="{BEBA8EAE-BF5A-486C-A8C5-ECC9F3942E4B}">
                <a14:imgProps xmlns:a14="http://schemas.microsoft.com/office/drawing/2010/main">
                  <a14:imgLayer r:embed="rId8">
                    <a14:imgEffect>
                      <a14:backgroundRemoval t="4000" b="93778" l="6250" r="97768">
                        <a14:foregroundMark x1="36607" y1="94222" x2="36607" y2="94222"/>
                        <a14:foregroundMark x1="90625" y1="59556" x2="90625" y2="59556"/>
                        <a14:foregroundMark x1="49107" y1="8444" x2="49107" y2="8444"/>
                        <a14:foregroundMark x1="55357" y1="4000" x2="55357" y2="4000"/>
                        <a14:foregroundMark x1="94196" y1="39556" x2="94196" y2="39556"/>
                        <a14:foregroundMark x1="8482" y1="40889" x2="8482" y2="40889"/>
                        <a14:foregroundMark x1="6250" y1="48444" x2="6250" y2="48444"/>
                        <a14:foregroundMark x1="97768" y1="48444" x2="97768" y2="48444"/>
                      </a14:backgroundRemoval>
                    </a14:imgEffect>
                  </a14:imgLayer>
                </a14:imgProps>
              </a:ext>
              <a:ext uri="{28A0092B-C50C-407E-A947-70E740481C1C}">
                <a14:useLocalDpi xmlns:a14="http://schemas.microsoft.com/office/drawing/2010/main" val="0"/>
              </a:ext>
            </a:extLst>
          </a:blip>
          <a:stretch>
            <a:fillRect/>
          </a:stretch>
        </p:blipFill>
        <p:spPr>
          <a:xfrm>
            <a:off x="2870005" y="3149859"/>
            <a:ext cx="627227" cy="619696"/>
          </a:xfrm>
          <a:prstGeom prst="rect">
            <a:avLst/>
          </a:prstGeom>
        </p:spPr>
      </p:pic>
      <p:pic>
        <p:nvPicPr>
          <p:cNvPr id="33" name="Picture 32" descr="A close-up of a planet&#10;&#10;AI-generated content may be incorrect.">
            <a:extLst>
              <a:ext uri="{FF2B5EF4-FFF2-40B4-BE49-F238E27FC236}">
                <a16:creationId xmlns:a16="http://schemas.microsoft.com/office/drawing/2014/main" id="{8BA388F4-74AE-6F55-9C40-316730F83DE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000" b="89778" l="7556" r="93333">
                        <a14:foregroundMark x1="7556" y1="51111" x2="7556" y2="51111"/>
                        <a14:foregroundMark x1="49778" y1="8444" x2="49778" y2="8444"/>
                        <a14:foregroundMark x1="93333" y1="54222" x2="93333" y2="54222"/>
                        <a14:foregroundMark x1="57333" y1="89778" x2="57333" y2="89778"/>
                      </a14:backgroundRemoval>
                    </a14:imgEffect>
                  </a14:imgLayer>
                </a14:imgProps>
              </a:ext>
              <a:ext uri="{28A0092B-C50C-407E-A947-70E740481C1C}">
                <a14:useLocalDpi xmlns:a14="http://schemas.microsoft.com/office/drawing/2010/main" val="0"/>
              </a:ext>
            </a:extLst>
          </a:blip>
          <a:stretch>
            <a:fillRect/>
          </a:stretch>
        </p:blipFill>
        <p:spPr>
          <a:xfrm>
            <a:off x="4606118" y="1914738"/>
            <a:ext cx="821143" cy="541857"/>
          </a:xfrm>
          <a:prstGeom prst="rect">
            <a:avLst/>
          </a:prstGeom>
        </p:spPr>
      </p:pic>
      <p:pic>
        <p:nvPicPr>
          <p:cNvPr id="35" name="Picture 34" descr="A planet with orange and white swirls&#10;&#10;AI-generated content may be incorrect.">
            <a:extLst>
              <a:ext uri="{FF2B5EF4-FFF2-40B4-BE49-F238E27FC236}">
                <a16:creationId xmlns:a16="http://schemas.microsoft.com/office/drawing/2014/main" id="{B8ECE106-9177-4C50-D71F-80937529A20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89778" y1="50667" x2="89778" y2="50667"/>
                      </a14:backgroundRemoval>
                    </a14:imgEffect>
                  </a14:imgLayer>
                </a14:imgProps>
              </a:ext>
              <a:ext uri="{28A0092B-C50C-407E-A947-70E740481C1C}">
                <a14:useLocalDpi xmlns:a14="http://schemas.microsoft.com/office/drawing/2010/main" val="0"/>
              </a:ext>
            </a:extLst>
          </a:blip>
          <a:stretch>
            <a:fillRect/>
          </a:stretch>
        </p:blipFill>
        <p:spPr>
          <a:xfrm>
            <a:off x="8746989" y="1836567"/>
            <a:ext cx="821144" cy="591364"/>
          </a:xfrm>
          <a:prstGeom prst="rect">
            <a:avLst/>
          </a:prstGeom>
        </p:spPr>
      </p:pic>
      <p:pic>
        <p:nvPicPr>
          <p:cNvPr id="37" name="Picture 36" descr="A planet with rings around it&#10;&#10;AI-generated content may be incorrect.">
            <a:extLst>
              <a:ext uri="{FF2B5EF4-FFF2-40B4-BE49-F238E27FC236}">
                <a16:creationId xmlns:a16="http://schemas.microsoft.com/office/drawing/2014/main" id="{E3D2109C-9B0D-26D8-8F40-F25631B5DD1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backgroundMark x1="91556" y1="16000" x2="91556" y2="16000"/>
                        <a14:backgroundMark x1="93333" y1="12889" x2="93333" y2="12889"/>
                        <a14:backgroundMark x1="5778" y1="85333" x2="5778" y2="85333"/>
                        <a14:backgroundMark x1="95556" y1="14222" x2="95556" y2="14222"/>
                        <a14:backgroundMark x1="95556" y1="13333" x2="95556" y2="13333"/>
                        <a14:backgroundMark x1="94667" y1="13333" x2="94667" y2="13333"/>
                        <a14:backgroundMark x1="94667" y1="13333" x2="94667" y2="13333"/>
                        <a14:backgroundMark x1="94667" y1="12444" x2="94667" y2="12444"/>
                      </a14:backgroundRemoval>
                    </a14:imgEffect>
                  </a14:imgLayer>
                </a14:imgProps>
              </a:ext>
              <a:ext uri="{28A0092B-C50C-407E-A947-70E740481C1C}">
                <a14:useLocalDpi xmlns:a14="http://schemas.microsoft.com/office/drawing/2010/main" val="0"/>
              </a:ext>
            </a:extLst>
          </a:blip>
          <a:stretch>
            <a:fillRect/>
          </a:stretch>
        </p:blipFill>
        <p:spPr>
          <a:xfrm>
            <a:off x="1748614" y="1910492"/>
            <a:ext cx="1121391" cy="619696"/>
          </a:xfrm>
          <a:prstGeom prst="rect">
            <a:avLst/>
          </a:prstGeom>
        </p:spPr>
      </p:pic>
      <p:pic>
        <p:nvPicPr>
          <p:cNvPr id="39" name="Picture 38" descr="A blue and white planet&#10;&#10;AI-generated content may be incorrect.">
            <a:extLst>
              <a:ext uri="{FF2B5EF4-FFF2-40B4-BE49-F238E27FC236}">
                <a16:creationId xmlns:a16="http://schemas.microsoft.com/office/drawing/2014/main" id="{20691138-4676-BB66-8DDE-62C98F7DCAF6}"/>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5778" b="89778" l="8889" r="91111">
                        <a14:foregroundMark x1="22667" y1="18222" x2="22667" y2="18222"/>
                        <a14:foregroundMark x1="50222" y1="5778" x2="50222" y2="5778"/>
                        <a14:foregroundMark x1="9333" y1="46667" x2="9333" y2="46667"/>
                        <a14:foregroundMark x1="91111" y1="45333" x2="91111" y2="45333"/>
                        <a14:foregroundMark x1="21778" y1="18667" x2="21778" y2="18667"/>
                      </a14:backgroundRemoval>
                    </a14:imgEffect>
                  </a14:imgLayer>
                </a14:imgProps>
              </a:ext>
              <a:ext uri="{28A0092B-C50C-407E-A947-70E740481C1C}">
                <a14:useLocalDpi xmlns:a14="http://schemas.microsoft.com/office/drawing/2010/main" val="0"/>
              </a:ext>
            </a:extLst>
          </a:blip>
          <a:stretch>
            <a:fillRect/>
          </a:stretch>
        </p:blipFill>
        <p:spPr>
          <a:xfrm>
            <a:off x="8641305" y="5461518"/>
            <a:ext cx="545911" cy="434314"/>
          </a:xfrm>
          <a:prstGeom prst="rect">
            <a:avLst/>
          </a:prstGeom>
        </p:spPr>
      </p:pic>
      <p:pic>
        <p:nvPicPr>
          <p:cNvPr id="41" name="Picture 40" descr="A blue planet with white stripes&#10;&#10;AI-generated content may be incorrect.">
            <a:extLst>
              <a:ext uri="{FF2B5EF4-FFF2-40B4-BE49-F238E27FC236}">
                <a16:creationId xmlns:a16="http://schemas.microsoft.com/office/drawing/2014/main" id="{46B85779-9F70-F58F-B772-093242E9C0F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8000" b="91111" l="8889" r="91556">
                        <a14:foregroundMark x1="8889" y1="51556" x2="8889" y2="51556"/>
                        <a14:foregroundMark x1="48889" y1="8444" x2="48889" y2="8444"/>
                        <a14:foregroundMark x1="91556" y1="56000" x2="91556" y2="56000"/>
                        <a14:foregroundMark x1="56000" y1="91111" x2="56000" y2="91111"/>
                      </a14:backgroundRemoval>
                    </a14:imgEffect>
                  </a14:imgLayer>
                </a14:imgProps>
              </a:ext>
              <a:ext uri="{28A0092B-C50C-407E-A947-70E740481C1C}">
                <a14:useLocalDpi xmlns:a14="http://schemas.microsoft.com/office/drawing/2010/main" val="0"/>
              </a:ext>
            </a:extLst>
          </a:blip>
          <a:stretch>
            <a:fillRect/>
          </a:stretch>
        </p:blipFill>
        <p:spPr>
          <a:xfrm>
            <a:off x="3183618" y="6005229"/>
            <a:ext cx="734918" cy="416042"/>
          </a:xfrm>
          <a:prstGeom prst="rect">
            <a:avLst/>
          </a:prstGeom>
        </p:spPr>
      </p:pic>
      <p:pic>
        <p:nvPicPr>
          <p:cNvPr id="43" name="Picture 42" descr="A close-up of a sphere&#10;&#10;AI-generated content may be incorrect.">
            <a:extLst>
              <a:ext uri="{FF2B5EF4-FFF2-40B4-BE49-F238E27FC236}">
                <a16:creationId xmlns:a16="http://schemas.microsoft.com/office/drawing/2014/main" id="{91A84732-F430-F74F-7FFE-24CFBB28A7C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601266" y="3050327"/>
            <a:ext cx="1038365" cy="720880"/>
          </a:xfrm>
          <a:prstGeom prst="rect">
            <a:avLst/>
          </a:prstGeom>
        </p:spPr>
      </p:pic>
    </p:spTree>
    <p:extLst>
      <p:ext uri="{BB962C8B-B14F-4D97-AF65-F5344CB8AC3E}">
        <p14:creationId xmlns:p14="http://schemas.microsoft.com/office/powerpoint/2010/main" val="2116195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133" decel="49867" fill="hold" nodeType="withEffect">
                                  <p:stCondLst>
                                    <p:cond delay="0"/>
                                  </p:stCondLst>
                                  <p:childTnLst>
                                    <p:animMotion origin="layout" path="M -0.11992 -0.05555 C -0.05248 -0.05555 0.00247 -0.02939 0.00247 0.00394 C 0.00247 0.03658 -0.05248 0.06436 -0.11992 0.06436 C -0.1875 0.06436 -0.24219 0.03658 -0.24219 0.00394 C -0.24219 -0.02939 -0.1875 -0.05555 -0.11992 -0.05555 Z " pathEditMode="relative" rAng="0" ptsTypes="AAAAA">
                                      <p:cBhvr>
                                        <p:cTn id="6" dur="11750" fill="hold"/>
                                        <p:tgtEl>
                                          <p:spTgt spid="27"/>
                                        </p:tgtEl>
                                        <p:attrNameLst>
                                          <p:attrName>ppt_x</p:attrName>
                                          <p:attrName>ppt_y</p:attrName>
                                        </p:attrNameLst>
                                      </p:cBhvr>
                                      <p:rCtr x="0" y="5995"/>
                                    </p:animMotion>
                                  </p:childTnLst>
                                </p:cTn>
                              </p:par>
                              <p:par>
                                <p:cTn id="7" presetID="12" presetClass="path" presetSubtype="0" repeatCount="indefinite" accel="50000" decel="50000" fill="hold" nodeType="withEffect">
                                  <p:stCondLst>
                                    <p:cond delay="0"/>
                                  </p:stCondLst>
                                  <p:childTnLst>
                                    <p:animMotion origin="layout" path="M -0.08346 0.08819 C -0.03711 0.02476 0.03281 -0.01551 0.11042 -0.01551 C 0.18802 -0.01551 0.25794 0.02476 0.30456 0.08819 C 0.25794 0.15185 0.18802 0.19236 0.11042 0.19236 C 0.03281 0.19236 -0.03711 0.15185 -0.08346 0.08819 Z " pathEditMode="relative" rAng="0" ptsTypes="AAAAA">
                                      <p:cBhvr>
                                        <p:cTn id="8" dur="16250" fill="hold"/>
                                        <p:tgtEl>
                                          <p:spTgt spid="29"/>
                                        </p:tgtEl>
                                        <p:attrNameLst>
                                          <p:attrName>ppt_x</p:attrName>
                                          <p:attrName>ppt_y</p:attrName>
                                        </p:attrNameLst>
                                      </p:cBhvr>
                                      <p:rCtr x="19401" y="23"/>
                                    </p:animMotion>
                                  </p:childTnLst>
                                </p:cTn>
                              </p:par>
                              <p:par>
                                <p:cTn id="9" presetID="12" presetClass="path" presetSubtype="0" repeatCount="indefinite" accel="50000" decel="50000" fill="hold" nodeType="withEffect">
                                  <p:stCondLst>
                                    <p:cond delay="0"/>
                                  </p:stCondLst>
                                  <p:childTnLst>
                                    <p:animMotion origin="layout" path="M 2.29167E-6 1.85185E-6 C 0.06002 -0.08935 0.15039 -0.14584 0.25078 -0.14584 C 0.35104 -0.14584 0.4414 -0.08935 0.50169 1.85185E-6 C 0.4414 0.08889 0.35104 0.14583 0.25078 0.14583 C 0.15039 0.14583 0.06002 0.08889 2.29167E-6 1.85185E-6 Z " pathEditMode="relative" rAng="0" ptsTypes="AAAAA">
                                      <p:cBhvr>
                                        <p:cTn id="10" dur="13000" fill="hold"/>
                                        <p:tgtEl>
                                          <p:spTgt spid="31"/>
                                        </p:tgtEl>
                                        <p:attrNameLst>
                                          <p:attrName>ppt_x</p:attrName>
                                          <p:attrName>ppt_y</p:attrName>
                                        </p:attrNameLst>
                                      </p:cBhvr>
                                      <p:rCtr x="25078" y="0"/>
                                    </p:animMotion>
                                  </p:childTnLst>
                                </p:cTn>
                              </p:par>
                              <p:par>
                                <p:cTn id="11" presetID="12" presetClass="path" presetSubtype="0" repeatCount="indefinite" accel="50000" decel="50000" fill="hold" nodeType="withEffect">
                                  <p:stCondLst>
                                    <p:cond delay="0"/>
                                  </p:stCondLst>
                                  <p:childTnLst>
                                    <p:animMotion origin="layout" path="M -0.21745 0.17986 C -0.14453 0.06111 -0.03425 -0.01389 0.08802 -0.01389 C 0.21055 -0.01389 0.32096 0.06111 0.39453 0.17986 C 0.32096 0.29861 0.21055 0.37407 0.08802 0.37407 C -0.03425 0.37407 -0.14453 0.29861 -0.21745 0.17986 Z " pathEditMode="relative" rAng="0" ptsTypes="AAAAA">
                                      <p:cBhvr>
                                        <p:cTn id="12" dur="15500" fill="hold"/>
                                        <p:tgtEl>
                                          <p:spTgt spid="33"/>
                                        </p:tgtEl>
                                        <p:attrNameLst>
                                          <p:attrName>ppt_x</p:attrName>
                                          <p:attrName>ppt_y</p:attrName>
                                        </p:attrNameLst>
                                      </p:cBhvr>
                                      <p:rCtr x="30599" y="23"/>
                                    </p:animMotion>
                                  </p:childTnLst>
                                </p:cTn>
                              </p:par>
                              <p:par>
                                <p:cTn id="13" presetID="12" presetClass="path" presetSubtype="0" repeatCount="indefinite" accel="50000" decel="50000" fill="hold" nodeType="withEffect">
                                  <p:stCondLst>
                                    <p:cond delay="0"/>
                                  </p:stCondLst>
                                  <p:childTnLst>
                                    <p:animMotion origin="layout" path="M -0.61315 0.17222 C -0.52773 0.01227 -0.39909 -0.08866 -0.25599 -0.08866 C -0.11315 -0.08866 0.01576 0.01227 0.10156 0.17222 C 0.01576 0.33241 -0.11315 0.43403 -0.25599 0.43403 C -0.39909 0.43403 -0.52773 0.33241 -0.61315 0.17222 Z " pathEditMode="relative" rAng="0" ptsTypes="AAAAA">
                                      <p:cBhvr>
                                        <p:cTn id="14" dur="17750" fill="hold"/>
                                        <p:tgtEl>
                                          <p:spTgt spid="35"/>
                                        </p:tgtEl>
                                        <p:attrNameLst>
                                          <p:attrName>ppt_x</p:attrName>
                                          <p:attrName>ppt_y</p:attrName>
                                        </p:attrNameLst>
                                      </p:cBhvr>
                                      <p:rCtr x="35729" y="46"/>
                                    </p:animMotion>
                                  </p:childTnLst>
                                </p:cTn>
                              </p:par>
                              <p:par>
                                <p:cTn id="15" presetID="12" presetClass="path" presetSubtype="0" repeatCount="indefinite" accel="50000" decel="50000" fill="hold" nodeType="withEffect">
                                  <p:stCondLst>
                                    <p:cond delay="0"/>
                                  </p:stCondLst>
                                  <p:childTnLst>
                                    <p:animMotion origin="layout" path="M -0.09088 0.18079 C 0.00365 -0.01829 0.14649 -0.14398 0.30508 -0.14398 C 0.4642 -0.14398 0.60716 -0.01829 0.70287 0.18079 C 0.60716 0.38009 0.4642 0.50671 0.30508 0.50671 C 0.14649 0.50671 0.00365 0.38009 -0.09088 0.18079 Z " pathEditMode="relative" rAng="0" ptsTypes="AAAAA">
                                      <p:cBhvr>
                                        <p:cTn id="16" dur="19750" fill="hold"/>
                                        <p:tgtEl>
                                          <p:spTgt spid="37"/>
                                        </p:tgtEl>
                                        <p:attrNameLst>
                                          <p:attrName>ppt_x</p:attrName>
                                          <p:attrName>ppt_y</p:attrName>
                                        </p:attrNameLst>
                                      </p:cBhvr>
                                      <p:rCtr x="39687" y="46"/>
                                    </p:animMotion>
                                  </p:childTnLst>
                                </p:cTn>
                              </p:par>
                              <p:par>
                                <p:cTn id="17" presetID="1" presetClass="path" presetSubtype="0" repeatCount="indefinite" accel="50000" decel="50000" fill="hold" nodeType="withEffect">
                                  <p:stCondLst>
                                    <p:cond delay="0"/>
                                  </p:stCondLst>
                                  <p:childTnLst>
                                    <p:animMotion origin="layout" path="M -0.22409 -0.70857 C 0.00937 -0.70857 0.19909 -0.53495 0.19909 -0.32083 C 0.19909 -0.10695 0.00937 0.06759 -0.22409 0.06759 C -0.45768 0.06759 -0.64714 -0.10695 -0.64714 -0.32083 C -0.64714 -0.53495 -0.45768 -0.70857 -0.22409 -0.70857 Z " pathEditMode="relative" rAng="0" ptsTypes="AAAAA">
                                      <p:cBhvr>
                                        <p:cTn id="18" dur="17500" fill="hold"/>
                                        <p:tgtEl>
                                          <p:spTgt spid="39"/>
                                        </p:tgtEl>
                                        <p:attrNameLst>
                                          <p:attrName>ppt_x</p:attrName>
                                          <p:attrName>ppt_y</p:attrName>
                                        </p:attrNameLst>
                                      </p:cBhvr>
                                      <p:rCtr x="0" y="38796"/>
                                    </p:animMotion>
                                  </p:childTnLst>
                                </p:cTn>
                              </p:par>
                              <p:par>
                                <p:cTn id="19" presetID="1" presetClass="path" presetSubtype="0" repeatCount="indefinite" accel="50000" decel="50000" fill="hold" nodeType="withEffect">
                                  <p:stCondLst>
                                    <p:cond delay="0"/>
                                  </p:stCondLst>
                                  <p:childTnLst>
                                    <p:animMotion origin="layout" path="M 0.21588 -0.86134 C 0.47226 -0.86134 0.6802 -0.6581 0.6802 -0.40718 C 0.6802 -0.15556 0.47226 0.0493 0.21588 0.0493 C -0.04037 0.0493 -0.24805 -0.15556 -0.24805 -0.40718 C -0.24805 -0.6581 -0.04037 -0.86134 0.21588 -0.86134 Z " pathEditMode="relative" rAng="0" ptsTypes="AAAAA">
                                      <p:cBhvr>
                                        <p:cTn id="20" dur="20000" fill="hold"/>
                                        <p:tgtEl>
                                          <p:spTgt spid="41"/>
                                        </p:tgtEl>
                                        <p:attrNameLst>
                                          <p:attrName>ppt_x</p:attrName>
                                          <p:attrName>ppt_y</p:attrName>
                                        </p:attrNameLst>
                                      </p:cBhvr>
                                      <p:rCtr x="13" y="4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F9CD3-B399-642C-51FC-9C15B79D639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5" name="Title 24">
            <a:extLst>
              <a:ext uri="{FF2B5EF4-FFF2-40B4-BE49-F238E27FC236}">
                <a16:creationId xmlns:a16="http://schemas.microsoft.com/office/drawing/2014/main" id="{F00A0C96-BD24-8158-AA4F-68C5CD366728}"/>
              </a:ext>
            </a:extLst>
          </p:cNvPr>
          <p:cNvSpPr>
            <a:spLocks noGrp="1"/>
          </p:cNvSpPr>
          <p:nvPr>
            <p:ph type="title"/>
          </p:nvPr>
        </p:nvSpPr>
        <p:spPr/>
        <p:txBody>
          <a:bodyPr/>
          <a:lstStyle/>
          <a:p>
            <a:r>
              <a:rPr lang="en-US" u="sng" dirty="0"/>
              <a:t>Logical gates:</a:t>
            </a:r>
          </a:p>
        </p:txBody>
      </p:sp>
      <p:sp>
        <p:nvSpPr>
          <p:cNvPr id="26" name="Content Placeholder 25">
            <a:extLst>
              <a:ext uri="{FF2B5EF4-FFF2-40B4-BE49-F238E27FC236}">
                <a16:creationId xmlns:a16="http://schemas.microsoft.com/office/drawing/2014/main" id="{086FFB01-B5CB-0606-44F1-91BC48E55279}"/>
              </a:ext>
            </a:extLst>
          </p:cNvPr>
          <p:cNvSpPr>
            <a:spLocks noGrp="1"/>
          </p:cNvSpPr>
          <p:nvPr>
            <p:ph idx="1"/>
          </p:nvPr>
        </p:nvSpPr>
        <p:spPr/>
        <p:txBody>
          <a:bodyPr/>
          <a:lstStyle/>
          <a:p>
            <a:endParaRPr lang="en-US" dirty="0"/>
          </a:p>
          <a:p>
            <a:pPr>
              <a:buFont typeface="Wingdings" panose="05000000000000000000" pitchFamily="2" charset="2"/>
              <a:buChar char="q"/>
            </a:pPr>
            <a:r>
              <a:rPr lang="en-US" sz="3600" dirty="0"/>
              <a:t>AND GATE</a:t>
            </a:r>
          </a:p>
          <a:p>
            <a:pPr>
              <a:buFont typeface="Wingdings" panose="05000000000000000000" pitchFamily="2" charset="2"/>
              <a:buChar char="q"/>
            </a:pPr>
            <a:r>
              <a:rPr lang="en-US" sz="3600" dirty="0"/>
              <a:t>OR GATE</a:t>
            </a:r>
          </a:p>
          <a:p>
            <a:pPr>
              <a:buFont typeface="Wingdings" panose="05000000000000000000" pitchFamily="2" charset="2"/>
              <a:buChar char="q"/>
            </a:pPr>
            <a:r>
              <a:rPr lang="en-US" sz="3600" dirty="0"/>
              <a:t>XOR GATE</a:t>
            </a:r>
          </a:p>
        </p:txBody>
      </p:sp>
    </p:spTree>
    <p:extLst>
      <p:ext uri="{BB962C8B-B14F-4D97-AF65-F5344CB8AC3E}">
        <p14:creationId xmlns:p14="http://schemas.microsoft.com/office/powerpoint/2010/main" val="3353925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DA4B81-3D79-6F44-BEEE-E7514FF4B0C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9" name="Picture 8">
            <a:extLst>
              <a:ext uri="{FF2B5EF4-FFF2-40B4-BE49-F238E27FC236}">
                <a16:creationId xmlns:a16="http://schemas.microsoft.com/office/drawing/2014/main" id="{14386FD5-965A-0E9B-752F-F3D3EF9F4B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03510" y="2006221"/>
            <a:ext cx="4189863" cy="3084393"/>
          </a:xfrm>
          <a:prstGeom prst="rect">
            <a:avLst/>
          </a:prstGeom>
        </p:spPr>
      </p:pic>
      <p:sp>
        <p:nvSpPr>
          <p:cNvPr id="12" name="Flowchart: Connector 11">
            <a:extLst>
              <a:ext uri="{FF2B5EF4-FFF2-40B4-BE49-F238E27FC236}">
                <a16:creationId xmlns:a16="http://schemas.microsoft.com/office/drawing/2014/main" id="{50AB5BDC-C52B-C765-540D-42FCAC616F8F}"/>
              </a:ext>
            </a:extLst>
          </p:cNvPr>
          <p:cNvSpPr/>
          <p:nvPr/>
        </p:nvSpPr>
        <p:spPr>
          <a:xfrm>
            <a:off x="4558352" y="2893325"/>
            <a:ext cx="354842" cy="34119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13" name="Flowchart: Connector 12">
            <a:extLst>
              <a:ext uri="{FF2B5EF4-FFF2-40B4-BE49-F238E27FC236}">
                <a16:creationId xmlns:a16="http://schemas.microsoft.com/office/drawing/2014/main" id="{6F0EC085-094A-5750-DC2F-D3FFA43555F6}"/>
              </a:ext>
            </a:extLst>
          </p:cNvPr>
          <p:cNvSpPr/>
          <p:nvPr/>
        </p:nvSpPr>
        <p:spPr>
          <a:xfrm>
            <a:off x="4558352" y="3657601"/>
            <a:ext cx="354842" cy="34119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14" name="Flowchart: Connector 13">
            <a:extLst>
              <a:ext uri="{FF2B5EF4-FFF2-40B4-BE49-F238E27FC236}">
                <a16:creationId xmlns:a16="http://schemas.microsoft.com/office/drawing/2014/main" id="{69206A83-5592-ECB7-6FD9-96A2A8E772FC}"/>
              </a:ext>
            </a:extLst>
          </p:cNvPr>
          <p:cNvSpPr/>
          <p:nvPr/>
        </p:nvSpPr>
        <p:spPr>
          <a:xfrm>
            <a:off x="7208293" y="3316407"/>
            <a:ext cx="354842" cy="34119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18" name="Title 17">
            <a:extLst>
              <a:ext uri="{FF2B5EF4-FFF2-40B4-BE49-F238E27FC236}">
                <a16:creationId xmlns:a16="http://schemas.microsoft.com/office/drawing/2014/main" id="{650DEE97-63F6-8383-7A15-58151A8D434F}"/>
              </a:ext>
            </a:extLst>
          </p:cNvPr>
          <p:cNvSpPr>
            <a:spLocks noGrp="1"/>
          </p:cNvSpPr>
          <p:nvPr>
            <p:ph type="title"/>
          </p:nvPr>
        </p:nvSpPr>
        <p:spPr/>
        <p:txBody>
          <a:bodyPr/>
          <a:lstStyle/>
          <a:p>
            <a:r>
              <a:rPr lang="en-US" u="sng" dirty="0"/>
              <a:t>And gate (a*b):</a:t>
            </a:r>
          </a:p>
        </p:txBody>
      </p:sp>
    </p:spTree>
    <p:extLst>
      <p:ext uri="{BB962C8B-B14F-4D97-AF65-F5344CB8AC3E}">
        <p14:creationId xmlns:p14="http://schemas.microsoft.com/office/powerpoint/2010/main" val="36939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EE69A2-5B70-0FC9-FE4A-E16AA4D147B7}"/>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pic>
        <p:nvPicPr>
          <p:cNvPr id="2" name="Picture 1">
            <a:extLst>
              <a:ext uri="{FF2B5EF4-FFF2-40B4-BE49-F238E27FC236}">
                <a16:creationId xmlns:a16="http://schemas.microsoft.com/office/drawing/2014/main" id="{8BFFBE51-237D-D462-7272-9CE785985FB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85397" y="2098343"/>
            <a:ext cx="4189863" cy="2961564"/>
          </a:xfrm>
          <a:prstGeom prst="rect">
            <a:avLst/>
          </a:prstGeom>
        </p:spPr>
      </p:pic>
      <p:sp>
        <p:nvSpPr>
          <p:cNvPr id="3" name="Flowchart: Connector 2">
            <a:extLst>
              <a:ext uri="{FF2B5EF4-FFF2-40B4-BE49-F238E27FC236}">
                <a16:creationId xmlns:a16="http://schemas.microsoft.com/office/drawing/2014/main" id="{F218A25A-4CF5-8C63-D6A0-AC4D6602BC5A}"/>
              </a:ext>
            </a:extLst>
          </p:cNvPr>
          <p:cNvSpPr/>
          <p:nvPr/>
        </p:nvSpPr>
        <p:spPr>
          <a:xfrm>
            <a:off x="4652750" y="2912658"/>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4" name="Flowchart: Connector 3">
            <a:extLst>
              <a:ext uri="{FF2B5EF4-FFF2-40B4-BE49-F238E27FC236}">
                <a16:creationId xmlns:a16="http://schemas.microsoft.com/office/drawing/2014/main" id="{2D22A5FC-9212-5085-4116-2F7CBFDA5897}"/>
              </a:ext>
            </a:extLst>
          </p:cNvPr>
          <p:cNvSpPr/>
          <p:nvPr/>
        </p:nvSpPr>
        <p:spPr>
          <a:xfrm>
            <a:off x="7244689" y="3429000"/>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0</a:t>
            </a:r>
          </a:p>
        </p:txBody>
      </p:sp>
      <p:sp>
        <p:nvSpPr>
          <p:cNvPr id="5" name="Flowchart: Connector 4">
            <a:extLst>
              <a:ext uri="{FF2B5EF4-FFF2-40B4-BE49-F238E27FC236}">
                <a16:creationId xmlns:a16="http://schemas.microsoft.com/office/drawing/2014/main" id="{0F828C5B-A31D-A271-67E6-7188B2F88331}"/>
              </a:ext>
            </a:extLst>
          </p:cNvPr>
          <p:cNvSpPr/>
          <p:nvPr/>
        </p:nvSpPr>
        <p:spPr>
          <a:xfrm>
            <a:off x="4652750" y="3723561"/>
            <a:ext cx="327546" cy="300251"/>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1</a:t>
            </a:r>
          </a:p>
        </p:txBody>
      </p:sp>
    </p:spTree>
    <p:extLst>
      <p:ext uri="{BB962C8B-B14F-4D97-AF65-F5344CB8AC3E}">
        <p14:creationId xmlns:p14="http://schemas.microsoft.com/office/powerpoint/2010/main" val="42878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docProps/app.xml><?xml version="1.0" encoding="utf-8"?>
<Properties xmlns="http://schemas.openxmlformats.org/officeDocument/2006/extended-properties" xmlns:vt="http://schemas.openxmlformats.org/officeDocument/2006/docPropsVTypes">
  <Template>Integral</Template>
  <TotalTime>678</TotalTime>
  <Words>383</Words>
  <Application>Microsoft Office PowerPoint</Application>
  <PresentationFormat>Widescreen</PresentationFormat>
  <Paragraphs>66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Tw Cen MT</vt:lpstr>
      <vt:lpstr>Tw Cen MT Condensed</vt:lpstr>
      <vt:lpstr>Wingdings</vt:lpstr>
      <vt:lpstr>Wingdings 3</vt:lpstr>
      <vt:lpstr>Integral</vt:lpstr>
      <vt:lpstr>Nabeeha Shoaib </vt:lpstr>
      <vt:lpstr>Shapes and icons</vt:lpstr>
      <vt:lpstr>Landscapes</vt:lpstr>
      <vt:lpstr>PowerPoint Presentation</vt:lpstr>
      <vt:lpstr>PowerPoint Presentation</vt:lpstr>
      <vt:lpstr>PowerPoint Presentation</vt:lpstr>
      <vt:lpstr>Logical gates:</vt:lpstr>
      <vt:lpstr>And gate (a*b):</vt:lpstr>
      <vt:lpstr>PowerPoint Presentation</vt:lpstr>
      <vt:lpstr>PowerPoint Presentation</vt:lpstr>
      <vt:lpstr>PowerPoint Presentation</vt:lpstr>
      <vt:lpstr>Or gate (a + B):</vt:lpstr>
      <vt:lpstr>PowerPoint Presentation</vt:lpstr>
      <vt:lpstr>PowerPoint Presentation</vt:lpstr>
      <vt:lpstr>PowerPoint Presentation</vt:lpstr>
      <vt:lpstr>Xor gate:</vt:lpstr>
      <vt:lpstr>PowerPoint Presentation</vt:lpstr>
      <vt:lpstr>PowerPoint Presentation</vt:lpstr>
      <vt:lpstr>PowerPoint Presentation</vt:lpstr>
      <vt:lpstr>STORY (ANIMATED STORY)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Nabeeha shoaib</dc:creator>
  <cp:lastModifiedBy>Nabeeha shoaib</cp:lastModifiedBy>
  <cp:revision>12</cp:revision>
  <dcterms:created xsi:type="dcterms:W3CDTF">2025-10-20T04:57:46Z</dcterms:created>
  <dcterms:modified xsi:type="dcterms:W3CDTF">2025-11-23T17:46:48Z</dcterms:modified>
</cp:coreProperties>
</file>